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48" r:id="rId2"/>
  </p:sldMasterIdLst>
  <p:notesMasterIdLst>
    <p:notesMasterId r:id="rId33"/>
  </p:notesMasterIdLst>
  <p:handoutMasterIdLst>
    <p:handoutMasterId r:id="rId34"/>
  </p:handoutMasterIdLst>
  <p:sldIdLst>
    <p:sldId id="455" r:id="rId3"/>
    <p:sldId id="456" r:id="rId4"/>
    <p:sldId id="459" r:id="rId5"/>
    <p:sldId id="460" r:id="rId6"/>
    <p:sldId id="461" r:id="rId7"/>
    <p:sldId id="462" r:id="rId8"/>
    <p:sldId id="464" r:id="rId9"/>
    <p:sldId id="463" r:id="rId10"/>
    <p:sldId id="466" r:id="rId11"/>
    <p:sldId id="467" r:id="rId12"/>
    <p:sldId id="471" r:id="rId13"/>
    <p:sldId id="472" r:id="rId14"/>
    <p:sldId id="473" r:id="rId15"/>
    <p:sldId id="474" r:id="rId16"/>
    <p:sldId id="475" r:id="rId17"/>
    <p:sldId id="476" r:id="rId18"/>
    <p:sldId id="468" r:id="rId19"/>
    <p:sldId id="469" r:id="rId20"/>
    <p:sldId id="470" r:id="rId21"/>
    <p:sldId id="484" r:id="rId22"/>
    <p:sldId id="477" r:id="rId23"/>
    <p:sldId id="485" r:id="rId24"/>
    <p:sldId id="478" r:id="rId25"/>
    <p:sldId id="483" r:id="rId26"/>
    <p:sldId id="486" r:id="rId27"/>
    <p:sldId id="479" r:id="rId28"/>
    <p:sldId id="487" r:id="rId29"/>
    <p:sldId id="481" r:id="rId30"/>
    <p:sldId id="465" r:id="rId31"/>
    <p:sldId id="457" r:id="rId32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Kollmannsberger" initials="SK" lastIdx="22" clrIdx="0">
    <p:extLst>
      <p:ext uri="{19B8F6BF-5375-455C-9EA6-DF929625EA0E}">
        <p15:presenceInfo xmlns:p15="http://schemas.microsoft.com/office/powerpoint/2012/main" userId="2fc774831f4473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CA44A-33ED-44ED-B039-616EC25DF3F7}" v="7" dt="2022-04-12T10:26:28.28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6683" autoAdjust="0"/>
  </p:normalViewPr>
  <p:slideViewPr>
    <p:cSldViewPr snapToGrid="0">
      <p:cViewPr varScale="1">
        <p:scale>
          <a:sx n="134" d="100"/>
          <a:sy n="134" d="100"/>
        </p:scale>
        <p:origin x="1170" y="108"/>
      </p:cViewPr>
      <p:guideLst>
        <p:guide orient="horz" pos="2164"/>
        <p:guide pos="2880"/>
        <p:guide orient="horz" pos="30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llmannsberger, Stefan" userId="33bc9b04-ebde-45a7-8cb5-2c13f1aad7eb" providerId="ADAL" clId="{101CA44A-33ED-44ED-B039-616EC25DF3F7}"/>
    <pc:docChg chg="undo redo custSel addSld delSld modSld sldOrd modMainMaster">
      <pc:chgData name="Kollmannsberger, Stefan" userId="33bc9b04-ebde-45a7-8cb5-2c13f1aad7eb" providerId="ADAL" clId="{101CA44A-33ED-44ED-B039-616EC25DF3F7}" dt="2022-05-02T13:35:49.895" v="8965" actId="313"/>
      <pc:docMkLst>
        <pc:docMk/>
      </pc:docMkLst>
      <pc:sldChg chg="addSp modSp mod modAnim chgLayout">
        <pc:chgData name="Kollmannsberger, Stefan" userId="33bc9b04-ebde-45a7-8cb5-2c13f1aad7eb" providerId="ADAL" clId="{101CA44A-33ED-44ED-B039-616EC25DF3F7}" dt="2022-05-02T13:09:49.237" v="8627"/>
        <pc:sldMkLst>
          <pc:docMk/>
          <pc:sldMk cId="2141348576" sldId="428"/>
        </pc:sldMkLst>
        <pc:spChg chg="mod ord">
          <ac:chgData name="Kollmannsberger, Stefan" userId="33bc9b04-ebde-45a7-8cb5-2c13f1aad7eb" providerId="ADAL" clId="{101CA44A-33ED-44ED-B039-616EC25DF3F7}" dt="2022-05-02T13:08:20.077" v="8617" actId="20577"/>
          <ac:spMkLst>
            <pc:docMk/>
            <pc:sldMk cId="2141348576" sldId="428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5" creationId="{E7FC2BD9-D45F-4312-A9A5-3A7CBA88F175}"/>
          </ac:spMkLst>
        </pc:spChg>
        <pc:spChg chg="mod">
          <ac:chgData name="Kollmannsberger, Stefan" userId="33bc9b04-ebde-45a7-8cb5-2c13f1aad7eb" providerId="ADAL" clId="{101CA44A-33ED-44ED-B039-616EC25DF3F7}" dt="2022-05-02T13:08:51.481" v="8621" actId="164"/>
          <ac:spMkLst>
            <pc:docMk/>
            <pc:sldMk cId="2141348576" sldId="428"/>
            <ac:spMk id="7" creationId="{00000000-0000-0000-0000-000000000000}"/>
          </ac:spMkLst>
        </pc:spChg>
        <pc:grpChg chg="add mod">
          <ac:chgData name="Kollmannsberger, Stefan" userId="33bc9b04-ebde-45a7-8cb5-2c13f1aad7eb" providerId="ADAL" clId="{101CA44A-33ED-44ED-B039-616EC25DF3F7}" dt="2022-05-02T13:08:51.481" v="8621" actId="164"/>
          <ac:grpSpMkLst>
            <pc:docMk/>
            <pc:sldMk cId="2141348576" sldId="428"/>
            <ac:grpSpMk id="4" creationId="{EEA4457D-B1EF-4B47-704B-C7D297A0D068}"/>
          </ac:grpSpMkLst>
        </pc:grpChg>
        <pc:picChg chg="mod">
          <ac:chgData name="Kollmannsberger, Stefan" userId="33bc9b04-ebde-45a7-8cb5-2c13f1aad7eb" providerId="ADAL" clId="{101CA44A-33ED-44ED-B039-616EC25DF3F7}" dt="2022-05-02T13:08:51.481" v="8621" actId="164"/>
          <ac:picMkLst>
            <pc:docMk/>
            <pc:sldMk cId="2141348576" sldId="428"/>
            <ac:picMk id="1026" creationId="{00000000-0000-0000-0000-000000000000}"/>
          </ac:picMkLst>
        </pc:picChg>
      </pc:sldChg>
      <pc:sldChg chg="modSp mod modAnim chgLayout">
        <pc:chgData name="Kollmannsberger, Stefan" userId="33bc9b04-ebde-45a7-8cb5-2c13f1aad7eb" providerId="ADAL" clId="{101CA44A-33ED-44ED-B039-616EC25DF3F7}" dt="2022-05-02T13:10:54.630" v="8630"/>
        <pc:sldMkLst>
          <pc:docMk/>
          <pc:sldMk cId="2246344052" sldId="452"/>
        </pc:sldMkLst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5" creationId="{E7FC2BD9-D45F-4312-A9A5-3A7CBA88F175}"/>
          </ac:spMkLst>
        </pc:spChg>
      </pc:sldChg>
      <pc:sldChg chg="addSp modSp mod modAnim chgLayout">
        <pc:chgData name="Kollmannsberger, Stefan" userId="33bc9b04-ebde-45a7-8cb5-2c13f1aad7eb" providerId="ADAL" clId="{101CA44A-33ED-44ED-B039-616EC25DF3F7}" dt="2022-05-02T13:12:19.812" v="8641"/>
        <pc:sldMkLst>
          <pc:docMk/>
          <pc:sldMk cId="313371543" sldId="453"/>
        </pc:sldMkLst>
        <pc:spChg chg="mod ord">
          <ac:chgData name="Kollmannsberger, Stefan" userId="33bc9b04-ebde-45a7-8cb5-2c13f1aad7eb" providerId="ADAL" clId="{101CA44A-33ED-44ED-B039-616EC25DF3F7}" dt="2022-05-02T13:11:59.540" v="8638" actId="33524"/>
          <ac:spMkLst>
            <pc:docMk/>
            <pc:sldMk cId="313371543" sldId="453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3:11:48.038" v="8637" actId="20577"/>
          <ac:spMkLst>
            <pc:docMk/>
            <pc:sldMk cId="313371543" sldId="453"/>
            <ac:spMk id="8" creationId="{7CB0A532-5A1E-462E-A4B2-3680C753FFCE}"/>
          </ac:spMkLst>
        </pc:spChg>
        <pc:graphicFrameChg chg="mod">
          <ac:chgData name="Kollmannsberger, Stefan" userId="33bc9b04-ebde-45a7-8cb5-2c13f1aad7eb" providerId="ADAL" clId="{101CA44A-33ED-44ED-B039-616EC25DF3F7}" dt="2022-04-12T10:44:19.269" v="1552" actId="1035"/>
          <ac:graphicFrameMkLst>
            <pc:docMk/>
            <pc:sldMk cId="313371543" sldId="453"/>
            <ac:graphicFrameMk id="4" creationId="{00000000-0000-0000-0000-000000000000}"/>
          </ac:graphicFrameMkLst>
        </pc:graphicFrameChg>
        <pc:graphicFrameChg chg="mod">
          <ac:chgData name="Kollmannsberger, Stefan" userId="33bc9b04-ebde-45a7-8cb5-2c13f1aad7eb" providerId="ADAL" clId="{101CA44A-33ED-44ED-B039-616EC25DF3F7}" dt="2022-05-02T13:11:18.175" v="8631" actId="1076"/>
          <ac:graphicFrameMkLst>
            <pc:docMk/>
            <pc:sldMk cId="313371543" sldId="453"/>
            <ac:graphicFrameMk id="7" creationId="{00000000-0000-0000-0000-000000000000}"/>
          </ac:graphicFrameMkLst>
        </pc:graphicFrameChg>
      </pc:sldChg>
      <pc:sldChg chg="addSp delSp modSp mod modAnim chgLayout">
        <pc:chgData name="Kollmannsberger, Stefan" userId="33bc9b04-ebde-45a7-8cb5-2c13f1aad7eb" providerId="ADAL" clId="{101CA44A-33ED-44ED-B039-616EC25DF3F7}" dt="2022-05-02T13:18:02.594" v="8729"/>
        <pc:sldMkLst>
          <pc:docMk/>
          <pc:sldMk cId="2344004794" sldId="454"/>
        </pc:sldMkLst>
        <pc:spChg chg="del mod ord">
          <ac:chgData name="Kollmannsberger, Stefan" userId="33bc9b04-ebde-45a7-8cb5-2c13f1aad7eb" providerId="ADAL" clId="{101CA44A-33ED-44ED-B039-616EC25DF3F7}" dt="2022-04-12T13:31:26.772" v="4450" actId="478"/>
          <ac:spMkLst>
            <pc:docMk/>
            <pc:sldMk cId="2344004794" sldId="454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12:42:48.786" v="2406" actId="20577"/>
          <ac:spMkLst>
            <pc:docMk/>
            <pc:sldMk cId="2344004794" sldId="454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7:28.140" v="351" actId="700"/>
          <ac:spMkLst>
            <pc:docMk/>
            <pc:sldMk cId="2344004794" sldId="454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2:52:01.597" v="2500"/>
          <ac:spMkLst>
            <pc:docMk/>
            <pc:sldMk cId="2344004794" sldId="454"/>
            <ac:spMk id="7" creationId="{0F02EB60-7FD4-4CB9-882C-FA0B3102DFAD}"/>
          </ac:spMkLst>
        </pc:spChg>
        <pc:spChg chg="add mod">
          <ac:chgData name="Kollmannsberger, Stefan" userId="33bc9b04-ebde-45a7-8cb5-2c13f1aad7eb" providerId="ADAL" clId="{101CA44A-33ED-44ED-B039-616EC25DF3F7}" dt="2022-04-12T13:16:27.045" v="3963" actId="1038"/>
          <ac:spMkLst>
            <pc:docMk/>
            <pc:sldMk cId="2344004794" sldId="454"/>
            <ac:spMk id="8" creationId="{A14B764C-066C-4457-B3E1-D49132BE0FC1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9" creationId="{9A4A54E0-6C80-ABA3-1393-44F8617DFD94}"/>
          </ac:spMkLst>
        </pc:spChg>
        <pc:spChg chg="add del mod">
          <ac:chgData name="Kollmannsberger, Stefan" userId="33bc9b04-ebde-45a7-8cb5-2c13f1aad7eb" providerId="ADAL" clId="{101CA44A-33ED-44ED-B039-616EC25DF3F7}" dt="2022-04-12T13:31:28.316" v="4451" actId="478"/>
          <ac:spMkLst>
            <pc:docMk/>
            <pc:sldMk cId="2344004794" sldId="454"/>
            <ac:spMk id="10" creationId="{9D87B0C6-B7A4-4473-B661-AD576D31C28C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11" creationId="{472FF738-2B66-4865-AA29-8FA3DFEB34CC}"/>
          </ac:spMkLst>
        </pc:spChg>
        <pc:grpChg chg="add mod">
          <ac:chgData name="Kollmannsberger, Stefan" userId="33bc9b04-ebde-45a7-8cb5-2c13f1aad7eb" providerId="ADAL" clId="{101CA44A-33ED-44ED-B039-616EC25DF3F7}" dt="2022-05-02T13:03:56.528" v="8578" actId="1076"/>
          <ac:grpSpMkLst>
            <pc:docMk/>
            <pc:sldMk cId="2344004794" sldId="454"/>
            <ac:grpSpMk id="2" creationId="{5C47226D-BBE1-F02C-16F6-980765C0FDD1}"/>
          </ac:grpSpMkLst>
        </pc:grpChg>
        <pc:graphicFrameChg chg="mod">
          <ac:chgData name="Kollmannsberger, Stefan" userId="33bc9b04-ebde-45a7-8cb5-2c13f1aad7eb" providerId="ADAL" clId="{101CA44A-33ED-44ED-B039-616EC25DF3F7}" dt="2022-05-02T13:03:41.336" v="8576" actId="14100"/>
          <ac:graphicFrameMkLst>
            <pc:docMk/>
            <pc:sldMk cId="2344004794" sldId="454"/>
            <ac:graphicFrameMk id="6" creationId="{00000000-0000-0000-0000-000000000000}"/>
          </ac:graphicFrameMkLst>
        </pc:graphicFrameChg>
        <pc:picChg chg="add mod">
          <ac:chgData name="Kollmannsberger, Stefan" userId="33bc9b04-ebde-45a7-8cb5-2c13f1aad7eb" providerId="ADAL" clId="{101CA44A-33ED-44ED-B039-616EC25DF3F7}" dt="2022-05-02T13:03:56.528" v="8578" actId="1076"/>
          <ac:picMkLst>
            <pc:docMk/>
            <pc:sldMk cId="2344004794" sldId="454"/>
            <ac:picMk id="4100" creationId="{47AF51EF-72A5-3D86-303E-54E8163B880B}"/>
          </ac:picMkLst>
        </pc:picChg>
      </pc:sldChg>
      <pc:sldChg chg="addSp delSp modSp mod modAnim chgLayout modNotesTx">
        <pc:chgData name="Kollmannsberger, Stefan" userId="33bc9b04-ebde-45a7-8cb5-2c13f1aad7eb" providerId="ADAL" clId="{101CA44A-33ED-44ED-B039-616EC25DF3F7}" dt="2022-05-02T13:27:23.696" v="8901" actId="313"/>
        <pc:sldMkLst>
          <pc:docMk/>
          <pc:sldMk cId="267222439" sldId="455"/>
        </pc:sldMkLst>
        <pc:spChg chg="mod ord">
          <ac:chgData name="Kollmannsberger, Stefan" userId="33bc9b04-ebde-45a7-8cb5-2c13f1aad7eb" providerId="ADAL" clId="{101CA44A-33ED-44ED-B039-616EC25DF3F7}" dt="2022-04-12T13:22:03.084" v="4316" actId="20577"/>
          <ac:spMkLst>
            <pc:docMk/>
            <pc:sldMk cId="267222439" sldId="455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3:49:22.558" v="5038" actId="207"/>
          <ac:spMkLst>
            <pc:docMk/>
            <pc:sldMk cId="267222439" sldId="455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12:09.960" v="3600" actId="700"/>
          <ac:spMkLst>
            <pc:docMk/>
            <pc:sldMk cId="267222439" sldId="455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20:05.936" v="4169" actId="478"/>
          <ac:spMkLst>
            <pc:docMk/>
            <pc:sldMk cId="267222439" sldId="455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12T13:19:40.689" v="4167" actId="1036"/>
          <ac:spMkLst>
            <pc:docMk/>
            <pc:sldMk cId="267222439" sldId="455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4-30T14:05:09.411" v="5454" actId="1076"/>
          <ac:spMkLst>
            <pc:docMk/>
            <pc:sldMk cId="267222439" sldId="455"/>
            <ac:spMk id="8" creationId="{FD5D0DED-6C52-42F9-AA45-30E40EE807CB}"/>
          </ac:spMkLst>
        </pc:spChg>
        <pc:graphicFrameChg chg="del mod">
          <ac:chgData name="Kollmannsberger, Stefan" userId="33bc9b04-ebde-45a7-8cb5-2c13f1aad7eb" providerId="ADAL" clId="{101CA44A-33ED-44ED-B039-616EC25DF3F7}" dt="2022-04-12T13:24:57.463" v="4415" actId="478"/>
          <ac:graphicFrameMkLst>
            <pc:docMk/>
            <pc:sldMk cId="267222439" sldId="455"/>
            <ac:graphicFrameMk id="5" creationId="{00000000-0000-0000-0000-000000000000}"/>
          </ac:graphicFrameMkLst>
        </pc:graphicFrameChg>
        <pc:picChg chg="add mod ord">
          <ac:chgData name="Kollmannsberger, Stefan" userId="33bc9b04-ebde-45a7-8cb5-2c13f1aad7eb" providerId="ADAL" clId="{101CA44A-33ED-44ED-B039-616EC25DF3F7}" dt="2022-04-30T14:04:38.240" v="5427" actId="1076"/>
          <ac:picMkLst>
            <pc:docMk/>
            <pc:sldMk cId="267222439" sldId="455"/>
            <ac:picMk id="9" creationId="{017E02A7-A8F2-4A5C-8595-BFE9F2DDA3CF}"/>
          </ac:picMkLst>
        </pc:picChg>
        <pc:picChg chg="add del">
          <ac:chgData name="Kollmannsberger, Stefan" userId="33bc9b04-ebde-45a7-8cb5-2c13f1aad7eb" providerId="ADAL" clId="{101CA44A-33ED-44ED-B039-616EC25DF3F7}" dt="2022-04-12T13:25:58.394" v="4423" actId="22"/>
          <ac:picMkLst>
            <pc:docMk/>
            <pc:sldMk cId="267222439" sldId="455"/>
            <ac:picMk id="11" creationId="{8A0F2119-5425-4A5D-8F85-883687AC51D3}"/>
          </ac:picMkLst>
        </pc:picChg>
        <pc:picChg chg="add del">
          <ac:chgData name="Kollmannsberger, Stefan" userId="33bc9b04-ebde-45a7-8cb5-2c13f1aad7eb" providerId="ADAL" clId="{101CA44A-33ED-44ED-B039-616EC25DF3F7}" dt="2022-04-12T13:26:03.019" v="4425" actId="22"/>
          <ac:picMkLst>
            <pc:docMk/>
            <pc:sldMk cId="267222439" sldId="455"/>
            <ac:picMk id="13" creationId="{5F2128FD-C203-4E84-AFE5-09AC983C6210}"/>
          </ac:picMkLst>
        </pc:picChg>
      </pc:sldChg>
      <pc:sldChg chg="addSp delSp modSp mod modAnim chgLayout">
        <pc:chgData name="Kollmannsberger, Stefan" userId="33bc9b04-ebde-45a7-8cb5-2c13f1aad7eb" providerId="ADAL" clId="{101CA44A-33ED-44ED-B039-616EC25DF3F7}" dt="2022-05-02T13:27:49.795" v="8902"/>
        <pc:sldMkLst>
          <pc:docMk/>
          <pc:sldMk cId="657115825" sldId="456"/>
        </pc:sldMkLst>
        <pc:spChg chg="mod ord">
          <ac:chgData name="Kollmannsberger, Stefan" userId="33bc9b04-ebde-45a7-8cb5-2c13f1aad7eb" providerId="ADAL" clId="{101CA44A-33ED-44ED-B039-616EC25DF3F7}" dt="2022-04-30T14:08:29.493" v="5584" actId="20577"/>
          <ac:spMkLst>
            <pc:docMk/>
            <pc:sldMk cId="657115825" sldId="456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4:05:39.144" v="5460" actId="20577"/>
          <ac:spMkLst>
            <pc:docMk/>
            <pc:sldMk cId="657115825" sldId="456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30:22.722" v="4434" actId="700"/>
          <ac:spMkLst>
            <pc:docMk/>
            <pc:sldMk cId="657115825" sldId="456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35:08.500" v="4543" actId="478"/>
          <ac:spMkLst>
            <pc:docMk/>
            <pc:sldMk cId="657115825" sldId="456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30T14:17:54.696" v="5800" actId="14100"/>
          <ac:spMkLst>
            <pc:docMk/>
            <pc:sldMk cId="657115825" sldId="456"/>
            <ac:spMk id="14" creationId="{EDC2EA70-6F99-4FD8-99F3-4CC99F63E76E}"/>
          </ac:spMkLst>
        </pc:spChg>
        <pc:picChg chg="add mod or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6" creationId="{DE7EBD97-CC9E-4249-AC31-F83ED732AE8F}"/>
          </ac:picMkLst>
        </pc:picChg>
        <pc:picChg chg="add mod">
          <ac:chgData name="Kollmannsberger, Stefan" userId="33bc9b04-ebde-45a7-8cb5-2c13f1aad7eb" providerId="ADAL" clId="{101CA44A-33ED-44ED-B039-616EC25DF3F7}" dt="2022-04-30T14:18:51.615" v="5944" actId="1038"/>
          <ac:picMkLst>
            <pc:docMk/>
            <pc:sldMk cId="657115825" sldId="456"/>
            <ac:picMk id="8" creationId="{9AD8CB03-E795-4EFA-AC55-81FC83746ADF}"/>
          </ac:picMkLst>
        </pc:picChg>
        <pc:picChg chg="add del mod">
          <ac:chgData name="Kollmannsberger, Stefan" userId="33bc9b04-ebde-45a7-8cb5-2c13f1aad7eb" providerId="ADAL" clId="{101CA44A-33ED-44ED-B039-616EC25DF3F7}" dt="2022-04-30T14:17:30.856" v="5784" actId="478"/>
          <ac:picMkLst>
            <pc:docMk/>
            <pc:sldMk cId="657115825" sldId="456"/>
            <ac:picMk id="10" creationId="{D73311D7-CE65-42E4-A3BF-519D653D84D5}"/>
          </ac:picMkLst>
        </pc:picChg>
        <pc:picChg chg="add mo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12" creationId="{C86A6D25-2735-4951-87E2-BEE3E14AA159}"/>
          </ac:picMkLst>
        </pc:picChg>
      </pc:sldChg>
      <pc:sldChg chg="addSp delSp modSp add mod ord modAnim chgLayout">
        <pc:chgData name="Kollmannsberger, Stefan" userId="33bc9b04-ebde-45a7-8cb5-2c13f1aad7eb" providerId="ADAL" clId="{101CA44A-33ED-44ED-B039-616EC25DF3F7}" dt="2022-05-02T13:15:23.635" v="8661"/>
        <pc:sldMkLst>
          <pc:docMk/>
          <pc:sldMk cId="402797165" sldId="457"/>
        </pc:sldMkLst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6" creationId="{C2DF57FD-DA61-DAB7-9019-CAEF33FB97A2}"/>
          </ac:spMkLst>
        </pc:spChg>
        <pc:spChg chg="add del mod">
          <ac:chgData name="Kollmannsberger, Stefan" userId="33bc9b04-ebde-45a7-8cb5-2c13f1aad7eb" providerId="ADAL" clId="{101CA44A-33ED-44ED-B039-616EC25DF3F7}" dt="2022-05-02T12:47:34.023" v="8315" actId="478"/>
          <ac:spMkLst>
            <pc:docMk/>
            <pc:sldMk cId="402797165" sldId="457"/>
            <ac:spMk id="7" creationId="{A18DBE60-70A3-4DED-A6E3-15E209DB59D4}"/>
          </ac:spMkLst>
        </pc:spChg>
        <pc:spChg chg="add del mod">
          <ac:chgData name="Kollmannsberger, Stefan" userId="33bc9b04-ebde-45a7-8cb5-2c13f1aad7eb" providerId="ADAL" clId="{101CA44A-33ED-44ED-B039-616EC25DF3F7}" dt="2022-04-12T08:34:50.516" v="83" actId="478"/>
          <ac:spMkLst>
            <pc:docMk/>
            <pc:sldMk cId="402797165" sldId="457"/>
            <ac:spMk id="8" creationId="{FCD8C5FA-8712-47FE-B141-BA6728837825}"/>
          </ac:spMkLst>
        </pc:spChg>
        <pc:spChg chg="add del mod">
          <ac:chgData name="Kollmannsberger, Stefan" userId="33bc9b04-ebde-45a7-8cb5-2c13f1aad7eb" providerId="ADAL" clId="{101CA44A-33ED-44ED-B039-616EC25DF3F7}" dt="2022-04-12T08:42:34.535" v="236" actId="478"/>
          <ac:spMkLst>
            <pc:docMk/>
            <pc:sldMk cId="402797165" sldId="457"/>
            <ac:spMk id="10" creationId="{97F8A841-3A4A-42E4-8231-E6488D775078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11" creationId="{5BF13930-5677-87FD-1BF6-7374F206DD2D}"/>
          </ac:spMkLst>
        </pc:spChg>
        <pc:spChg chg="add del mod">
          <ac:chgData name="Kollmannsberger, Stefan" userId="33bc9b04-ebde-45a7-8cb5-2c13f1aad7eb" providerId="ADAL" clId="{101CA44A-33ED-44ED-B039-616EC25DF3F7}" dt="2022-05-02T12:47:45.187" v="8320" actId="478"/>
          <ac:spMkLst>
            <pc:docMk/>
            <pc:sldMk cId="402797165" sldId="457"/>
            <ac:spMk id="13" creationId="{BCC6226C-7EB5-4A76-979B-E9985FBC3C1B}"/>
          </ac:spMkLst>
        </pc:spChg>
        <pc:graphicFrameChg chg="del">
          <ac:chgData name="Kollmannsberger, Stefan" userId="33bc9b04-ebde-45a7-8cb5-2c13f1aad7eb" providerId="ADAL" clId="{101CA44A-33ED-44ED-B039-616EC25DF3F7}" dt="2022-04-12T08:31:21.873" v="73" actId="478"/>
          <ac:graphicFrameMkLst>
            <pc:docMk/>
            <pc:sldMk cId="402797165" sldId="457"/>
            <ac:graphicFrameMk id="4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1:52.693" v="8397" actId="1076"/>
          <ac:graphicFrameMkLst>
            <pc:docMk/>
            <pc:sldMk cId="402797165" sldId="457"/>
            <ac:graphicFrameMk id="4" creationId="{87A6DD08-00B9-4491-2A74-E53D1215F539}"/>
          </ac:graphicFrameMkLst>
        </pc:graphicFrameChg>
        <pc:graphicFrameChg chg="del">
          <ac:chgData name="Kollmannsberger, Stefan" userId="33bc9b04-ebde-45a7-8cb5-2c13f1aad7eb" providerId="ADAL" clId="{101CA44A-33ED-44ED-B039-616EC25DF3F7}" dt="2022-04-12T08:31:26.289" v="74" actId="478"/>
          <ac:graphicFrameMkLst>
            <pc:docMk/>
            <pc:sldMk cId="402797165" sldId="457"/>
            <ac:graphicFrameMk id="7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0:57.804" v="8366" actId="1076"/>
          <ac:graphicFrameMkLst>
            <pc:docMk/>
            <pc:sldMk cId="402797165" sldId="457"/>
            <ac:graphicFrameMk id="8" creationId="{DA47B647-4B6D-BFA1-3F24-96EDF74A2629}"/>
          </ac:graphicFrameMkLst>
        </pc:graphicFrameChg>
        <pc:picChg chg="add del">
          <ac:chgData name="Kollmannsberger, Stefan" userId="33bc9b04-ebde-45a7-8cb5-2c13f1aad7eb" providerId="ADAL" clId="{101CA44A-33ED-44ED-B039-616EC25DF3F7}" dt="2022-04-12T10:26:19.200" v="403" actId="478"/>
          <ac:picMkLst>
            <pc:docMk/>
            <pc:sldMk cId="402797165" sldId="457"/>
            <ac:picMk id="6" creationId="{F3F00B86-59D9-401E-8384-D41362BA076F}"/>
          </ac:picMkLst>
        </pc:picChg>
        <pc:picChg chg="add del mod">
          <ac:chgData name="Kollmannsberger, Stefan" userId="33bc9b04-ebde-45a7-8cb5-2c13f1aad7eb" providerId="ADAL" clId="{101CA44A-33ED-44ED-B039-616EC25DF3F7}" dt="2022-05-02T12:45:41.413" v="8251" actId="478"/>
          <ac:picMkLst>
            <pc:docMk/>
            <pc:sldMk cId="402797165" sldId="457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2:51:06.876" v="8370" actId="1076"/>
          <ac:picMkLst>
            <pc:docMk/>
            <pc:sldMk cId="402797165" sldId="457"/>
            <ac:picMk id="1026" creationId="{C3532903-9C4B-829B-DC9F-697B3E2BE656}"/>
          </ac:picMkLst>
        </pc:picChg>
        <pc:picChg chg="add">
          <ac:chgData name="Kollmannsberger, Stefan" userId="33bc9b04-ebde-45a7-8cb5-2c13f1aad7eb" providerId="ADAL" clId="{101CA44A-33ED-44ED-B039-616EC25DF3F7}" dt="2022-05-02T12:51:44.567" v="8396"/>
          <ac:picMkLst>
            <pc:docMk/>
            <pc:sldMk cId="402797165" sldId="457"/>
            <ac:picMk id="1028" creationId="{11E775DA-0C8D-9738-9A9F-A40493D6ECD4}"/>
          </ac:picMkLst>
        </pc:picChg>
        <pc:picChg chg="add del mod">
          <ac:chgData name="Kollmannsberger, Stefan" userId="33bc9b04-ebde-45a7-8cb5-2c13f1aad7eb" providerId="ADAL" clId="{101CA44A-33ED-44ED-B039-616EC25DF3F7}" dt="2022-05-02T12:53:43.583" v="8400"/>
          <ac:picMkLst>
            <pc:docMk/>
            <pc:sldMk cId="402797165" sldId="457"/>
            <ac:picMk id="1030" creationId="{A0D986A4-07A6-2C0B-09D0-8721C5A8C503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5-02T13:17:22.575" v="8725"/>
        <pc:sldMkLst>
          <pc:docMk/>
          <pc:sldMk cId="4058277212" sldId="458"/>
        </pc:sldMkLst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2" creationId="{8D26780F-0988-438B-A234-333AC641C96E}"/>
          </ac:spMkLst>
        </pc:spChg>
        <pc:spChg chg="del mod ord">
          <ac:chgData name="Kollmannsberger, Stefan" userId="33bc9b04-ebde-45a7-8cb5-2c13f1aad7eb" providerId="ADAL" clId="{101CA44A-33ED-44ED-B039-616EC25DF3F7}" dt="2022-05-02T13:17:19.520" v="8723" actId="478"/>
          <ac:spMkLst>
            <pc:docMk/>
            <pc:sldMk cId="4058277212" sldId="45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5-02T13:17:22.260" v="8724" actId="478"/>
          <ac:spMkLst>
            <pc:docMk/>
            <pc:sldMk cId="4058277212" sldId="458"/>
            <ac:spMk id="7" creationId="{C956F3E8-B861-7E07-805A-BC024808EAE8}"/>
          </ac:spMkLst>
        </pc:spChg>
        <pc:spChg chg="add mod">
          <ac:chgData name="Kollmannsberger, Stefan" userId="33bc9b04-ebde-45a7-8cb5-2c13f1aad7eb" providerId="ADAL" clId="{101CA44A-33ED-44ED-B039-616EC25DF3F7}" dt="2022-05-02T13:17:22.575" v="8725"/>
          <ac:spMkLst>
            <pc:docMk/>
            <pc:sldMk cId="4058277212" sldId="458"/>
            <ac:spMk id="9" creationId="{D2671C95-295D-02EE-FC35-F55BCFE6C061}"/>
          </ac:spMkLst>
        </pc:spChg>
        <pc:spChg chg="mod">
          <ac:chgData name="Kollmannsberger, Stefan" userId="33bc9b04-ebde-45a7-8cb5-2c13f1aad7eb" providerId="ADAL" clId="{101CA44A-33ED-44ED-B039-616EC25DF3F7}" dt="2022-04-12T08:46:57.034" v="349" actId="1037"/>
          <ac:spMkLst>
            <pc:docMk/>
            <pc:sldMk cId="4058277212" sldId="458"/>
            <ac:spMk id="10" creationId="{97F8A841-3A4A-42E4-8231-E6488D775078}"/>
          </ac:spMkLst>
        </pc:spChg>
        <pc:picChg chg="add mod">
          <ac:chgData name="Kollmannsberger, Stefan" userId="33bc9b04-ebde-45a7-8cb5-2c13f1aad7eb" providerId="ADAL" clId="{101CA44A-33ED-44ED-B039-616EC25DF3F7}" dt="2022-04-12T08:46:50.802" v="335" actId="1035"/>
          <ac:picMkLst>
            <pc:docMk/>
            <pc:sldMk cId="4058277212" sldId="458"/>
            <ac:picMk id="6" creationId="{6E040ADB-369C-4CAE-A038-EA4AC69B3662}"/>
          </ac:picMkLst>
        </pc:picChg>
        <pc:picChg chg="del">
          <ac:chgData name="Kollmannsberger, Stefan" userId="33bc9b04-ebde-45a7-8cb5-2c13f1aad7eb" providerId="ADAL" clId="{101CA44A-33ED-44ED-B039-616EC25DF3F7}" dt="2022-04-12T08:40:23.267" v="111" actId="478"/>
          <ac:picMkLst>
            <pc:docMk/>
            <pc:sldMk cId="4058277212" sldId="458"/>
            <ac:picMk id="12" creationId="{CAB6BDE8-2261-4D52-92C1-447FAC7BFB5E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4-12T10:35:13.129" v="606" actId="20577"/>
        <pc:sldMkLst>
          <pc:docMk/>
          <pc:sldMk cId="1962228168" sldId="459"/>
        </pc:sldMkLst>
        <pc:spChg chg="del mod ord">
          <ac:chgData name="Kollmannsberger, Stefan" userId="33bc9b04-ebde-45a7-8cb5-2c13f1aad7eb" providerId="ADAL" clId="{101CA44A-33ED-44ED-B039-616EC25DF3F7}" dt="2022-04-12T10:30:49.034" v="494" actId="478"/>
          <ac:spMkLst>
            <pc:docMk/>
            <pc:sldMk cId="1962228168" sldId="459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0:30:53.105" v="495" actId="478"/>
          <ac:spMkLst>
            <pc:docMk/>
            <pc:sldMk cId="1962228168" sldId="459"/>
            <ac:spMk id="6" creationId="{ED7A1C99-0712-4544-8CD8-88F51BC10299}"/>
          </ac:spMkLst>
        </pc:spChg>
        <pc:spChg chg="add mod">
          <ac:chgData name="Kollmannsberger, Stefan" userId="33bc9b04-ebde-45a7-8cb5-2c13f1aad7eb" providerId="ADAL" clId="{101CA44A-33ED-44ED-B039-616EC25DF3F7}" dt="2022-04-12T10:32:13.229" v="521" actId="1076"/>
          <ac:spMkLst>
            <pc:docMk/>
            <pc:sldMk cId="1962228168" sldId="459"/>
            <ac:spMk id="11" creationId="{3DB9A127-E965-46E4-8DB7-D156FA20FA77}"/>
          </ac:spMkLst>
        </pc:spChg>
        <pc:spChg chg="add mod">
          <ac:chgData name="Kollmannsberger, Stefan" userId="33bc9b04-ebde-45a7-8cb5-2c13f1aad7eb" providerId="ADAL" clId="{101CA44A-33ED-44ED-B039-616EC25DF3F7}" dt="2022-04-12T10:32:46.015" v="537" actId="14100"/>
          <ac:spMkLst>
            <pc:docMk/>
            <pc:sldMk cId="1962228168" sldId="459"/>
            <ac:spMk id="12" creationId="{0407CD5D-29B6-4D89-B365-67CFD784BDA2}"/>
          </ac:spMkLst>
        </pc:spChg>
        <pc:spChg chg="add mod">
          <ac:chgData name="Kollmannsberger, Stefan" userId="33bc9b04-ebde-45a7-8cb5-2c13f1aad7eb" providerId="ADAL" clId="{101CA44A-33ED-44ED-B039-616EC25DF3F7}" dt="2022-04-12T10:33:29.873" v="566" actId="20577"/>
          <ac:spMkLst>
            <pc:docMk/>
            <pc:sldMk cId="1962228168" sldId="459"/>
            <ac:spMk id="13" creationId="{6E4B8AF2-AED1-41FE-B886-2EA557B4C385}"/>
          </ac:spMkLst>
        </pc:spChg>
        <pc:spChg chg="add mod">
          <ac:chgData name="Kollmannsberger, Stefan" userId="33bc9b04-ebde-45a7-8cb5-2c13f1aad7eb" providerId="ADAL" clId="{101CA44A-33ED-44ED-B039-616EC25DF3F7}" dt="2022-04-12T10:34:24.793" v="595" actId="20577"/>
          <ac:spMkLst>
            <pc:docMk/>
            <pc:sldMk cId="1962228168" sldId="459"/>
            <ac:spMk id="14" creationId="{1AF3B805-99C8-4DCB-B795-81F48898D9AB}"/>
          </ac:spMkLst>
        </pc:spChg>
        <pc:picChg chg="del">
          <ac:chgData name="Kollmannsberger, Stefan" userId="33bc9b04-ebde-45a7-8cb5-2c13f1aad7eb" providerId="ADAL" clId="{101CA44A-33ED-44ED-B039-616EC25DF3F7}" dt="2022-04-12T08:42:57.858" v="255" actId="478"/>
          <ac:picMkLst>
            <pc:docMk/>
            <pc:sldMk cId="1962228168" sldId="459"/>
            <ac:picMk id="6" creationId="{6E040ADB-369C-4CAE-A038-EA4AC69B3662}"/>
          </ac:picMkLst>
        </pc:picChg>
        <pc:picChg chg="add mod">
          <ac:chgData name="Kollmannsberger, Stefan" userId="33bc9b04-ebde-45a7-8cb5-2c13f1aad7eb" providerId="ADAL" clId="{101CA44A-33ED-44ED-B039-616EC25DF3F7}" dt="2022-04-12T08:46:39.080" v="318" actId="1037"/>
          <ac:picMkLst>
            <pc:docMk/>
            <pc:sldMk cId="1962228168" sldId="459"/>
            <ac:picMk id="7" creationId="{ED94F1EA-D593-4406-9C89-70EA31785E2C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17:54.659" v="8728"/>
        <pc:sldMkLst>
          <pc:docMk/>
          <pc:sldMk cId="1367436238" sldId="460"/>
        </pc:sldMkLst>
        <pc:spChg chg="del">
          <ac:chgData name="Kollmannsberger, Stefan" userId="33bc9b04-ebde-45a7-8cb5-2c13f1aad7eb" providerId="ADAL" clId="{101CA44A-33ED-44ED-B039-616EC25DF3F7}" dt="2022-05-02T13:17:51.044" v="8726" actId="478"/>
          <ac:spMkLst>
            <pc:docMk/>
            <pc:sldMk cId="1367436238" sldId="460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5-02T13:17:53.977" v="8727" actId="478"/>
          <ac:spMkLst>
            <pc:docMk/>
            <pc:sldMk cId="1367436238" sldId="460"/>
            <ac:spMk id="7" creationId="{F2189F32-C816-D795-C07E-578FBB59DD9A}"/>
          </ac:spMkLst>
        </pc:spChg>
        <pc:spChg chg="add del">
          <ac:chgData name="Kollmannsberger, Stefan" userId="33bc9b04-ebde-45a7-8cb5-2c13f1aad7eb" providerId="ADAL" clId="{101CA44A-33ED-44ED-B039-616EC25DF3F7}" dt="2022-04-12T10:35:45.244" v="614" actId="22"/>
          <ac:spMkLst>
            <pc:docMk/>
            <pc:sldMk cId="1367436238" sldId="460"/>
            <ac:spMk id="12" creationId="{99FFCA7B-7C3F-46EB-8812-FF07432DF985}"/>
          </ac:spMkLst>
        </pc:spChg>
        <pc:spChg chg="add mod">
          <ac:chgData name="Kollmannsberger, Stefan" userId="33bc9b04-ebde-45a7-8cb5-2c13f1aad7eb" providerId="ADAL" clId="{101CA44A-33ED-44ED-B039-616EC25DF3F7}" dt="2022-05-02T13:17:54.659" v="8728"/>
          <ac:spMkLst>
            <pc:docMk/>
            <pc:sldMk cId="1367436238" sldId="460"/>
            <ac:spMk id="12" creationId="{9CAD6151-3CDF-9E11-D5D6-4D3B89DD03FB}"/>
          </ac:spMkLst>
        </pc:spChg>
        <pc:spChg chg="add mod">
          <ac:chgData name="Kollmannsberger, Stefan" userId="33bc9b04-ebde-45a7-8cb5-2c13f1aad7eb" providerId="ADAL" clId="{101CA44A-33ED-44ED-B039-616EC25DF3F7}" dt="2022-04-12T10:52:36.788" v="2303" actId="1037"/>
          <ac:spMkLst>
            <pc:docMk/>
            <pc:sldMk cId="1367436238" sldId="460"/>
            <ac:spMk id="14" creationId="{0539BAF5-680F-4E16-A6B8-C5D19D68F2C5}"/>
          </ac:spMkLst>
        </pc:spChg>
        <pc:spChg chg="add mod">
          <ac:chgData name="Kollmannsberger, Stefan" userId="33bc9b04-ebde-45a7-8cb5-2c13f1aad7eb" providerId="ADAL" clId="{101CA44A-33ED-44ED-B039-616EC25DF3F7}" dt="2022-05-02T12:58:19.450" v="8523" actId="20577"/>
          <ac:spMkLst>
            <pc:docMk/>
            <pc:sldMk cId="1367436238" sldId="460"/>
            <ac:spMk id="15" creationId="{BE6806B3-ECD2-43EB-9451-A4018E33656F}"/>
          </ac:spMkLst>
        </pc:spChg>
        <pc:picChg chg="add mod">
          <ac:chgData name="Kollmannsberger, Stefan" userId="33bc9b04-ebde-45a7-8cb5-2c13f1aad7eb" providerId="ADAL" clId="{101CA44A-33ED-44ED-B039-616EC25DF3F7}" dt="2022-04-12T10:23:25.341" v="356" actId="1076"/>
          <ac:picMkLst>
            <pc:docMk/>
            <pc:sldMk cId="1367436238" sldId="460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21:19.595" v="353" actId="478"/>
          <ac:picMkLst>
            <pc:docMk/>
            <pc:sldMk cId="1367436238" sldId="460"/>
            <ac:picMk id="7" creationId="{ED94F1EA-D593-4406-9C89-70EA31785E2C}"/>
          </ac:picMkLst>
        </pc:picChg>
        <pc:picChg chg="add mod">
          <ac:chgData name="Kollmannsberger, Stefan" userId="33bc9b04-ebde-45a7-8cb5-2c13f1aad7eb" providerId="ADAL" clId="{101CA44A-33ED-44ED-B039-616EC25DF3F7}" dt="2022-04-12T10:23:38.281" v="359" actId="14100"/>
          <ac:picMkLst>
            <pc:docMk/>
            <pc:sldMk cId="1367436238" sldId="460"/>
            <ac:picMk id="9" creationId="{6AACD312-C4DE-457C-B6EC-4D30622423EC}"/>
          </ac:picMkLst>
        </pc:picChg>
      </pc:sldChg>
      <pc:sldChg chg="add del">
        <pc:chgData name="Kollmannsberger, Stefan" userId="33bc9b04-ebde-45a7-8cb5-2c13f1aad7eb" providerId="ADAL" clId="{101CA44A-33ED-44ED-B039-616EC25DF3F7}" dt="2022-04-12T12:51:51.606" v="2495" actId="2890"/>
        <pc:sldMkLst>
          <pc:docMk/>
          <pc:sldMk cId="3124720249" sldId="461"/>
        </pc:sldMkLst>
      </pc:sldChg>
      <pc:sldChg chg="delSp modSp add del mod">
        <pc:chgData name="Kollmannsberger, Stefan" userId="33bc9b04-ebde-45a7-8cb5-2c13f1aad7eb" providerId="ADAL" clId="{101CA44A-33ED-44ED-B039-616EC25DF3F7}" dt="2022-04-12T10:41:50.050" v="1093" actId="47"/>
        <pc:sldMkLst>
          <pc:docMk/>
          <pc:sldMk cId="3444261836" sldId="461"/>
        </pc:sldMkLst>
        <pc:spChg chg="del mod">
          <ac:chgData name="Kollmannsberger, Stefan" userId="33bc9b04-ebde-45a7-8cb5-2c13f1aad7eb" providerId="ADAL" clId="{101CA44A-33ED-44ED-B039-616EC25DF3F7}" dt="2022-04-12T10:40:30.276" v="1085" actId="478"/>
          <ac:spMkLst>
            <pc:docMk/>
            <pc:sldMk cId="3444261836" sldId="461"/>
            <ac:spMk id="14" creationId="{0539BAF5-680F-4E16-A6B8-C5D19D68F2C5}"/>
          </ac:spMkLst>
        </pc:spChg>
        <pc:picChg chg="del">
          <ac:chgData name="Kollmannsberger, Stefan" userId="33bc9b04-ebde-45a7-8cb5-2c13f1aad7eb" providerId="ADAL" clId="{101CA44A-33ED-44ED-B039-616EC25DF3F7}" dt="2022-04-12T10:39:15.001" v="901" actId="478"/>
          <ac:picMkLst>
            <pc:docMk/>
            <pc:sldMk cId="3444261836" sldId="461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39:18.061" v="902" actId="478"/>
          <ac:picMkLst>
            <pc:docMk/>
            <pc:sldMk cId="3444261836" sldId="461"/>
            <ac:picMk id="9" creationId="{6AACD312-C4DE-457C-B6EC-4D30622423EC}"/>
          </ac:picMkLst>
        </pc:picChg>
      </pc:sldChg>
      <pc:sldChg chg="addSp delSp modSp add mod modAnim">
        <pc:chgData name="Kollmannsberger, Stefan" userId="33bc9b04-ebde-45a7-8cb5-2c13f1aad7eb" providerId="ADAL" clId="{101CA44A-33ED-44ED-B039-616EC25DF3F7}" dt="2022-05-02T13:07:08.822" v="8597"/>
        <pc:sldMkLst>
          <pc:docMk/>
          <pc:sldMk cId="4167901986" sldId="461"/>
        </pc:sldMkLst>
        <pc:spChg chg="mod">
          <ac:chgData name="Kollmannsberger, Stefan" userId="33bc9b04-ebde-45a7-8cb5-2c13f1aad7eb" providerId="ADAL" clId="{101CA44A-33ED-44ED-B039-616EC25DF3F7}" dt="2022-04-12T13:44:15.792" v="4987" actId="114"/>
          <ac:spMkLst>
            <pc:docMk/>
            <pc:sldMk cId="4167901986" sldId="461"/>
            <ac:spMk id="2" creationId="{8D26780F-0988-438B-A234-333AC641C96E}"/>
          </ac:spMkLst>
        </pc:spChg>
        <pc:spChg chg="mod">
          <ac:chgData name="Kollmannsberger, Stefan" userId="33bc9b04-ebde-45a7-8cb5-2c13f1aad7eb" providerId="ADAL" clId="{101CA44A-33ED-44ED-B039-616EC25DF3F7}" dt="2022-04-30T13:49:07.498" v="5036" actId="207"/>
          <ac:spMkLst>
            <pc:docMk/>
            <pc:sldMk cId="4167901986" sldId="461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4-12T12:52:45.576" v="2504"/>
          <ac:spMkLst>
            <pc:docMk/>
            <pc:sldMk cId="4167901986" sldId="461"/>
            <ac:spMk id="7" creationId="{57C99D40-08BC-4E53-85F0-C65BEE22FCB6}"/>
          </ac:spMkLst>
        </pc:spChg>
        <pc:spChg chg="add mod">
          <ac:chgData name="Kollmannsberger, Stefan" userId="33bc9b04-ebde-45a7-8cb5-2c13f1aad7eb" providerId="ADAL" clId="{101CA44A-33ED-44ED-B039-616EC25DF3F7}" dt="2022-05-02T13:04:34.482" v="8591" actId="20577"/>
          <ac:spMkLst>
            <pc:docMk/>
            <pc:sldMk cId="4167901986" sldId="461"/>
            <ac:spMk id="11" creationId="{6BDCD803-407E-47A0-A703-A7AA2B3881B4}"/>
          </ac:spMkLst>
        </pc:spChg>
        <pc:spChg chg="add del mod">
          <ac:chgData name="Kollmannsberger, Stefan" userId="33bc9b04-ebde-45a7-8cb5-2c13f1aad7eb" providerId="ADAL" clId="{101CA44A-33ED-44ED-B039-616EC25DF3F7}" dt="2022-04-12T13:00:12.679" v="3133" actId="478"/>
          <ac:spMkLst>
            <pc:docMk/>
            <pc:sldMk cId="4167901986" sldId="461"/>
            <ac:spMk id="12" creationId="{9ABA5D80-EAF4-4CA9-8369-69924612A83D}"/>
          </ac:spMkLst>
        </pc:spChg>
        <pc:spChg chg="add del mod">
          <ac:chgData name="Kollmannsberger, Stefan" userId="33bc9b04-ebde-45a7-8cb5-2c13f1aad7eb" providerId="ADAL" clId="{101CA44A-33ED-44ED-B039-616EC25DF3F7}" dt="2022-04-12T13:00:26.910" v="3138" actId="478"/>
          <ac:spMkLst>
            <pc:docMk/>
            <pc:sldMk cId="4167901986" sldId="461"/>
            <ac:spMk id="13" creationId="{5EB35750-4080-4451-AA2D-F47D6E69B829}"/>
          </ac:spMkLst>
        </pc:spChg>
        <pc:spChg chg="add mod">
          <ac:chgData name="Kollmannsberger, Stefan" userId="33bc9b04-ebde-45a7-8cb5-2c13f1aad7eb" providerId="ADAL" clId="{101CA44A-33ED-44ED-B039-616EC25DF3F7}" dt="2022-04-12T13:16:35.188" v="3964"/>
          <ac:spMkLst>
            <pc:docMk/>
            <pc:sldMk cId="4167901986" sldId="461"/>
            <ac:spMk id="18" creationId="{A4831317-EDEF-41AD-98B4-C5B7F0DF6229}"/>
          </ac:spMkLst>
        </pc:spChg>
        <pc:graphicFrameChg chg="del">
          <ac:chgData name="Kollmannsberger, Stefan" userId="33bc9b04-ebde-45a7-8cb5-2c13f1aad7eb" providerId="ADAL" clId="{101CA44A-33ED-44ED-B039-616EC25DF3F7}" dt="2022-04-12T12:52:17.652" v="2502" actId="478"/>
          <ac:graphicFrameMkLst>
            <pc:docMk/>
            <pc:sldMk cId="4167901986" sldId="461"/>
            <ac:graphicFrameMk id="6" creationId="{00000000-0000-0000-0000-000000000000}"/>
          </ac:graphicFrameMkLst>
        </pc:graphicFrameChg>
        <pc:picChg chg="add del mod">
          <ac:chgData name="Kollmannsberger, Stefan" userId="33bc9b04-ebde-45a7-8cb5-2c13f1aad7eb" providerId="ADAL" clId="{101CA44A-33ED-44ED-B039-616EC25DF3F7}" dt="2022-04-12T12:54:11.461" v="2571" actId="478"/>
          <ac:picMkLst>
            <pc:docMk/>
            <pc:sldMk cId="4167901986" sldId="461"/>
            <ac:picMk id="8" creationId="{01322B1D-7D54-4C26-AF23-D41A2A5D791F}"/>
          </ac:picMkLst>
        </pc:picChg>
        <pc:picChg chg="add mod">
          <ac:chgData name="Kollmannsberger, Stefan" userId="33bc9b04-ebde-45a7-8cb5-2c13f1aad7eb" providerId="ADAL" clId="{101CA44A-33ED-44ED-B039-616EC25DF3F7}" dt="2022-04-12T13:17:10.638" v="3999" actId="14100"/>
          <ac:picMkLst>
            <pc:docMk/>
            <pc:sldMk cId="4167901986" sldId="461"/>
            <ac:picMk id="10" creationId="{77F342F4-1D1F-47C4-A872-35C5817EC74D}"/>
          </ac:picMkLst>
        </pc:picChg>
        <pc:picChg chg="add mod ord">
          <ac:chgData name="Kollmannsberger, Stefan" userId="33bc9b04-ebde-45a7-8cb5-2c13f1aad7eb" providerId="ADAL" clId="{101CA44A-33ED-44ED-B039-616EC25DF3F7}" dt="2022-05-02T13:06:34.183" v="8594" actId="1076"/>
          <ac:picMkLst>
            <pc:docMk/>
            <pc:sldMk cId="4167901986" sldId="461"/>
            <ac:picMk id="15" creationId="{3E5BFC08-B523-4A01-83CE-110FF502C498}"/>
          </ac:picMkLst>
        </pc:picChg>
        <pc:picChg chg="add del mod">
          <ac:chgData name="Kollmannsberger, Stefan" userId="33bc9b04-ebde-45a7-8cb5-2c13f1aad7eb" providerId="ADAL" clId="{101CA44A-33ED-44ED-B039-616EC25DF3F7}" dt="2022-04-12T13:04:20.581" v="3255" actId="478"/>
          <ac:picMkLst>
            <pc:docMk/>
            <pc:sldMk cId="4167901986" sldId="461"/>
            <ac:picMk id="17" creationId="{19B873C1-40EE-45DD-875F-7896814F05C1}"/>
          </ac:picMkLst>
        </pc:picChg>
      </pc:sldChg>
      <pc:sldChg chg="addSp delSp modSp add mod ord modAnim">
        <pc:chgData name="Kollmannsberger, Stefan" userId="33bc9b04-ebde-45a7-8cb5-2c13f1aad7eb" providerId="ADAL" clId="{101CA44A-33ED-44ED-B039-616EC25DF3F7}" dt="2022-05-02T13:26:12.059" v="8894" actId="20577"/>
        <pc:sldMkLst>
          <pc:docMk/>
          <pc:sldMk cId="3984339890" sldId="462"/>
        </pc:sldMkLst>
        <pc:spChg chg="mod">
          <ac:chgData name="Kollmannsberger, Stefan" userId="33bc9b04-ebde-45a7-8cb5-2c13f1aad7eb" providerId="ADAL" clId="{101CA44A-33ED-44ED-B039-616EC25DF3F7}" dt="2022-05-02T13:19:28.057" v="8735" actId="255"/>
          <ac:spMkLst>
            <pc:docMk/>
            <pc:sldMk cId="3984339890" sldId="462"/>
            <ac:spMk id="2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3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5-02T13:20:53.925" v="8738" actId="478"/>
          <ac:spMkLst>
            <pc:docMk/>
            <pc:sldMk cId="3984339890" sldId="462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5-02T13:22:47.086" v="8830" actId="20577"/>
          <ac:spMkLst>
            <pc:docMk/>
            <pc:sldMk cId="3984339890" sldId="462"/>
            <ac:spMk id="9" creationId="{2CE2B2E2-D481-28B9-D4D9-55B8B6DECB98}"/>
          </ac:spMkLst>
        </pc:spChg>
        <pc:spChg chg="add mod">
          <ac:chgData name="Kollmannsberger, Stefan" userId="33bc9b04-ebde-45a7-8cb5-2c13f1aad7eb" providerId="ADAL" clId="{101CA44A-33ED-44ED-B039-616EC25DF3F7}" dt="2022-05-02T13:26:12.059" v="8894" actId="20577"/>
          <ac:spMkLst>
            <pc:docMk/>
            <pc:sldMk cId="3984339890" sldId="462"/>
            <ac:spMk id="11" creationId="{C56B8FCF-621F-7E86-E2CD-43AFB286D3DB}"/>
          </ac:spMkLst>
        </pc:spChg>
        <pc:grpChg chg="add mod">
          <ac:chgData name="Kollmannsberger, Stefan" userId="33bc9b04-ebde-45a7-8cb5-2c13f1aad7eb" providerId="ADAL" clId="{101CA44A-33ED-44ED-B039-616EC25DF3F7}" dt="2022-05-02T13:25:49.187" v="8882" actId="164"/>
          <ac:grpSpMkLst>
            <pc:docMk/>
            <pc:sldMk cId="3984339890" sldId="462"/>
            <ac:grpSpMk id="8" creationId="{B8DA0F4E-EDD0-1332-5439-5999353FDDD8}"/>
          </ac:grpSpMkLst>
        </pc:grpChg>
        <pc:picChg chg="add mod">
          <ac:chgData name="Kollmannsberger, Stefan" userId="33bc9b04-ebde-45a7-8cb5-2c13f1aad7eb" providerId="ADAL" clId="{101CA44A-33ED-44ED-B039-616EC25DF3F7}" dt="2022-04-12T13:27:07.966" v="4429" actId="1076"/>
          <ac:picMkLst>
            <pc:docMk/>
            <pc:sldMk cId="3984339890" sldId="462"/>
            <ac:picMk id="6" creationId="{CBE3E622-12C3-461B-AC42-AF65B485E608}"/>
          </ac:picMkLst>
        </pc:picChg>
        <pc:picChg chg="del">
          <ac:chgData name="Kollmannsberger, Stefan" userId="33bc9b04-ebde-45a7-8cb5-2c13f1aad7eb" providerId="ADAL" clId="{101CA44A-33ED-44ED-B039-616EC25DF3F7}" dt="2022-04-12T13:26:15.650" v="4427" actId="478"/>
          <ac:picMkLst>
            <pc:docMk/>
            <pc:sldMk cId="3984339890" sldId="462"/>
            <ac:picMk id="9" creationId="{017E02A7-A8F2-4A5C-8595-BFE9F2DDA3CF}"/>
          </ac:picMkLst>
        </pc:picChg>
        <pc:picChg chg="add mod">
          <ac:chgData name="Kollmannsberger, Stefan" userId="33bc9b04-ebde-45a7-8cb5-2c13f1aad7eb" providerId="ADAL" clId="{101CA44A-33ED-44ED-B039-616EC25DF3F7}" dt="2022-05-02T13:25:49.187" v="8882" actId="164"/>
          <ac:picMkLst>
            <pc:docMk/>
            <pc:sldMk cId="3984339890" sldId="462"/>
            <ac:picMk id="10" creationId="{A426E36D-730B-4410-9463-0BA04ED53715}"/>
          </ac:picMkLst>
        </pc:picChg>
      </pc:sldChg>
      <pc:sldChg chg="addSp delSp modSp new mod modAnim">
        <pc:chgData name="Kollmannsberger, Stefan" userId="33bc9b04-ebde-45a7-8cb5-2c13f1aad7eb" providerId="ADAL" clId="{101CA44A-33ED-44ED-B039-616EC25DF3F7}" dt="2022-05-02T13:19:15.002" v="8734"/>
        <pc:sldMkLst>
          <pc:docMk/>
          <pc:sldMk cId="258752027" sldId="463"/>
        </pc:sldMkLst>
        <pc:spChg chg="add del mod">
          <ac:chgData name="Kollmannsberger, Stefan" userId="33bc9b04-ebde-45a7-8cb5-2c13f1aad7eb" providerId="ADAL" clId="{101CA44A-33ED-44ED-B039-616EC25DF3F7}" dt="2022-05-02T13:18:38.412" v="8732" actId="255"/>
          <ac:spMkLst>
            <pc:docMk/>
            <pc:sldMk cId="258752027" sldId="463"/>
            <ac:spMk id="2" creationId="{7F3A731E-F48B-4B81-B46F-6832A754EDFB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3" creationId="{87CF9C2F-248A-4D93-993B-A06B2EB6A464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4" creationId="{08192A97-8603-42CE-9038-2DE655218BD9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9" creationId="{30C71C30-5350-4A68-905A-6452D0728154}"/>
          </ac:spMkLst>
        </pc:spChg>
        <pc:spChg chg="add mod">
          <ac:chgData name="Kollmannsberger, Stefan" userId="33bc9b04-ebde-45a7-8cb5-2c13f1aad7eb" providerId="ADAL" clId="{101CA44A-33ED-44ED-B039-616EC25DF3F7}" dt="2022-05-02T13:19:05.648" v="8733" actId="164"/>
          <ac:spMkLst>
            <pc:docMk/>
            <pc:sldMk cId="258752027" sldId="463"/>
            <ac:spMk id="10" creationId="{C51C6389-3C88-4831-B1A9-168BE13CABD4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11" creationId="{81BD96D0-2460-4CBB-B6DB-E0FF2072393D}"/>
          </ac:spMkLst>
        </pc:spChg>
        <pc:grpChg chg="add mod">
          <ac:chgData name="Kollmannsberger, Stefan" userId="33bc9b04-ebde-45a7-8cb5-2c13f1aad7eb" providerId="ADAL" clId="{101CA44A-33ED-44ED-B039-616EC25DF3F7}" dt="2022-05-02T13:19:05.648" v="8733" actId="164"/>
          <ac:grpSpMkLst>
            <pc:docMk/>
            <pc:sldMk cId="258752027" sldId="463"/>
            <ac:grpSpMk id="5" creationId="{282508F8-C9CF-3040-BE30-DCDB5352B9F2}"/>
          </ac:grpSpMkLst>
        </pc:grpChg>
        <pc:picChg chg="add mod">
          <ac:chgData name="Kollmannsberger, Stefan" userId="33bc9b04-ebde-45a7-8cb5-2c13f1aad7eb" providerId="ADAL" clId="{101CA44A-33ED-44ED-B039-616EC25DF3F7}" dt="2022-04-12T13:42:05.373" v="4901" actId="14100"/>
          <ac:picMkLst>
            <pc:docMk/>
            <pc:sldMk cId="258752027" sldId="463"/>
            <ac:picMk id="6" creationId="{294CC791-F79B-4614-B5BC-1927B422D190}"/>
          </ac:picMkLst>
        </pc:picChg>
        <pc:picChg chg="add mod">
          <ac:chgData name="Kollmannsberger, Stefan" userId="33bc9b04-ebde-45a7-8cb5-2c13f1aad7eb" providerId="ADAL" clId="{101CA44A-33ED-44ED-B039-616EC25DF3F7}" dt="2022-05-02T13:19:05.648" v="8733" actId="164"/>
          <ac:picMkLst>
            <pc:docMk/>
            <pc:sldMk cId="258752027" sldId="463"/>
            <ac:picMk id="8" creationId="{730ED858-0BD1-4287-B9A4-09F01641E51E}"/>
          </ac:picMkLst>
        </pc:picChg>
      </pc:sldChg>
      <pc:sldChg chg="addSp delSp modSp new mod ord">
        <pc:chgData name="Kollmannsberger, Stefan" userId="33bc9b04-ebde-45a7-8cb5-2c13f1aad7eb" providerId="ADAL" clId="{101CA44A-33ED-44ED-B039-616EC25DF3F7}" dt="2022-04-30T13:54:07.024" v="5149"/>
        <pc:sldMkLst>
          <pc:docMk/>
          <pc:sldMk cId="4044912545" sldId="464"/>
        </pc:sldMkLst>
        <pc:spChg chg="del">
          <ac:chgData name="Kollmannsberger, Stefan" userId="33bc9b04-ebde-45a7-8cb5-2c13f1aad7eb" providerId="ADAL" clId="{101CA44A-33ED-44ED-B039-616EC25DF3F7}" dt="2022-04-12T13:47:32.113" v="4989" actId="478"/>
          <ac:spMkLst>
            <pc:docMk/>
            <pc:sldMk cId="4044912545" sldId="464"/>
            <ac:spMk id="2" creationId="{80B0C0E0-1A2B-4C2E-A95E-CC15B897165F}"/>
          </ac:spMkLst>
        </pc:spChg>
        <pc:spChg chg="mod">
          <ac:chgData name="Kollmannsberger, Stefan" userId="33bc9b04-ebde-45a7-8cb5-2c13f1aad7eb" providerId="ADAL" clId="{101CA44A-33ED-44ED-B039-616EC25DF3F7}" dt="2022-04-12T13:47:40.895" v="5003" actId="20577"/>
          <ac:spMkLst>
            <pc:docMk/>
            <pc:sldMk cId="4044912545" sldId="464"/>
            <ac:spMk id="3" creationId="{4285E94A-605D-4AC6-8CF1-FD557ED02D54}"/>
          </ac:spMkLst>
        </pc:spChg>
        <pc:picChg chg="add">
          <ac:chgData name="Kollmannsberger, Stefan" userId="33bc9b04-ebde-45a7-8cb5-2c13f1aad7eb" providerId="ADAL" clId="{101CA44A-33ED-44ED-B039-616EC25DF3F7}" dt="2022-04-12T13:47:33.708" v="4990" actId="22"/>
          <ac:picMkLst>
            <pc:docMk/>
            <pc:sldMk cId="4044912545" sldId="464"/>
            <ac:picMk id="6" creationId="{547B3F9B-C020-42EC-904F-D98F1A3467AB}"/>
          </ac:picMkLst>
        </pc:picChg>
      </pc:sldChg>
      <pc:sldChg chg="modSp new del mod ord">
        <pc:chgData name="Kollmannsberger, Stefan" userId="33bc9b04-ebde-45a7-8cb5-2c13f1aad7eb" providerId="ADAL" clId="{101CA44A-33ED-44ED-B039-616EC25DF3F7}" dt="2022-05-02T13:35:29.555" v="8962" actId="47"/>
        <pc:sldMkLst>
          <pc:docMk/>
          <pc:sldMk cId="782359219" sldId="465"/>
        </pc:sldMkLst>
        <pc:spChg chg="mod">
          <ac:chgData name="Kollmannsberger, Stefan" userId="33bc9b04-ebde-45a7-8cb5-2c13f1aad7eb" providerId="ADAL" clId="{101CA44A-33ED-44ED-B039-616EC25DF3F7}" dt="2022-05-02T13:35:25.298" v="8961" actId="20577"/>
          <ac:spMkLst>
            <pc:docMk/>
            <pc:sldMk cId="782359219" sldId="465"/>
            <ac:spMk id="3" creationId="{0D6D9D17-3799-48CB-BF8B-4EF7A4E17C31}"/>
          </ac:spMkLst>
        </pc:spChg>
      </pc:sldChg>
      <pc:sldChg chg="add del">
        <pc:chgData name="Kollmannsberger, Stefan" userId="33bc9b04-ebde-45a7-8cb5-2c13f1aad7eb" providerId="ADAL" clId="{101CA44A-33ED-44ED-B039-616EC25DF3F7}" dt="2022-04-30T13:51:47.150" v="5112" actId="47"/>
        <pc:sldMkLst>
          <pc:docMk/>
          <pc:sldMk cId="2503423538" sldId="465"/>
        </pc:sldMkLst>
      </pc:sldChg>
      <pc:sldChg chg="addSp delSp modSp add mod">
        <pc:chgData name="Kollmannsberger, Stefan" userId="33bc9b04-ebde-45a7-8cb5-2c13f1aad7eb" providerId="ADAL" clId="{101CA44A-33ED-44ED-B039-616EC25DF3F7}" dt="2022-04-30T14:37:45.978" v="6811" actId="255"/>
        <pc:sldMkLst>
          <pc:docMk/>
          <pc:sldMk cId="316594514" sldId="466"/>
        </pc:sldMkLst>
        <pc:spChg chg="del">
          <ac:chgData name="Kollmannsberger, Stefan" userId="33bc9b04-ebde-45a7-8cb5-2c13f1aad7eb" providerId="ADAL" clId="{101CA44A-33ED-44ED-B039-616EC25DF3F7}" dt="2022-04-30T14:19:15.468" v="5951" actId="478"/>
          <ac:spMkLst>
            <pc:docMk/>
            <pc:sldMk cId="316594514" sldId="466"/>
            <ac:spMk id="2" creationId="{00000000-0000-0000-0000-000000000000}"/>
          </ac:spMkLst>
        </pc:spChg>
        <pc:spChg chg="add del mod">
          <ac:chgData name="Kollmannsberger, Stefan" userId="33bc9b04-ebde-45a7-8cb5-2c13f1aad7eb" providerId="ADAL" clId="{101CA44A-33ED-44ED-B039-616EC25DF3F7}" dt="2022-04-30T14:19:18.183" v="5952" actId="478"/>
          <ac:spMkLst>
            <pc:docMk/>
            <pc:sldMk cId="316594514" sldId="466"/>
            <ac:spMk id="7" creationId="{07D9DE54-5BE7-4067-8C0A-7CDC3577E4B8}"/>
          </ac:spMkLst>
        </pc:spChg>
        <pc:spChg chg="add del">
          <ac:chgData name="Kollmannsberger, Stefan" userId="33bc9b04-ebde-45a7-8cb5-2c13f1aad7eb" providerId="ADAL" clId="{101CA44A-33ED-44ED-B039-616EC25DF3F7}" dt="2022-04-30T14:19:08.601" v="5950" actId="478"/>
          <ac:spMkLst>
            <pc:docMk/>
            <pc:sldMk cId="316594514" sldId="466"/>
            <ac:spMk id="14" creationId="{EDC2EA70-6F99-4FD8-99F3-4CC99F63E76E}"/>
          </ac:spMkLst>
        </pc:spChg>
        <pc:spChg chg="add mod">
          <ac:chgData name="Kollmannsberger, Stefan" userId="33bc9b04-ebde-45a7-8cb5-2c13f1aad7eb" providerId="ADAL" clId="{101CA44A-33ED-44ED-B039-616EC25DF3F7}" dt="2022-04-30T14:37:45.978" v="6811" actId="255"/>
          <ac:spMkLst>
            <pc:docMk/>
            <pc:sldMk cId="316594514" sldId="466"/>
            <ac:spMk id="15" creationId="{72C2A8A7-F09C-4E4C-A709-858284BC14A5}"/>
          </ac:spMkLst>
        </pc:spChg>
        <pc:picChg chg="del">
          <ac:chgData name="Kollmannsberger, Stefan" userId="33bc9b04-ebde-45a7-8cb5-2c13f1aad7eb" providerId="ADAL" clId="{101CA44A-33ED-44ED-B039-616EC25DF3F7}" dt="2022-04-30T14:19:01.127" v="5946" actId="478"/>
          <ac:picMkLst>
            <pc:docMk/>
            <pc:sldMk cId="316594514" sldId="466"/>
            <ac:picMk id="6" creationId="{DE7EBD97-CC9E-4249-AC31-F83ED732AE8F}"/>
          </ac:picMkLst>
        </pc:picChg>
        <pc:picChg chg="del">
          <ac:chgData name="Kollmannsberger, Stefan" userId="33bc9b04-ebde-45a7-8cb5-2c13f1aad7eb" providerId="ADAL" clId="{101CA44A-33ED-44ED-B039-616EC25DF3F7}" dt="2022-04-30T14:19:03.509" v="5948" actId="478"/>
          <ac:picMkLst>
            <pc:docMk/>
            <pc:sldMk cId="316594514" sldId="466"/>
            <ac:picMk id="8" creationId="{9AD8CB03-E795-4EFA-AC55-81FC83746ADF}"/>
          </ac:picMkLst>
        </pc:picChg>
        <pc:picChg chg="add mod">
          <ac:chgData name="Kollmannsberger, Stefan" userId="33bc9b04-ebde-45a7-8cb5-2c13f1aad7eb" providerId="ADAL" clId="{101CA44A-33ED-44ED-B039-616EC25DF3F7}" dt="2022-04-30T14:20:53.669" v="5956" actId="1035"/>
          <ac:picMkLst>
            <pc:docMk/>
            <pc:sldMk cId="316594514" sldId="466"/>
            <ac:picMk id="10" creationId="{639AD4A2-9AD4-49D5-B9D8-AF89787FBF26}"/>
          </ac:picMkLst>
        </pc:picChg>
        <pc:picChg chg="del">
          <ac:chgData name="Kollmannsberger, Stefan" userId="33bc9b04-ebde-45a7-8cb5-2c13f1aad7eb" providerId="ADAL" clId="{101CA44A-33ED-44ED-B039-616EC25DF3F7}" dt="2022-04-30T14:19:02.236" v="5947" actId="478"/>
          <ac:picMkLst>
            <pc:docMk/>
            <pc:sldMk cId="316594514" sldId="466"/>
            <ac:picMk id="12" creationId="{C86A6D25-2735-4951-87E2-BEE3E14AA159}"/>
          </ac:picMkLst>
        </pc:picChg>
        <pc:picChg chg="add del mod">
          <ac:chgData name="Kollmannsberger, Stefan" userId="33bc9b04-ebde-45a7-8cb5-2c13f1aad7eb" providerId="ADAL" clId="{101CA44A-33ED-44ED-B039-616EC25DF3F7}" dt="2022-04-30T14:27:14.949" v="6187" actId="478"/>
          <ac:picMkLst>
            <pc:docMk/>
            <pc:sldMk cId="316594514" sldId="466"/>
            <ac:picMk id="16" creationId="{3D84D11E-D53A-48C5-8A0B-ABB07C5BEED5}"/>
          </ac:picMkLst>
        </pc:picChg>
      </pc:sldChg>
      <pc:sldChg chg="modSp add mod">
        <pc:chgData name="Kollmannsberger, Stefan" userId="33bc9b04-ebde-45a7-8cb5-2c13f1aad7eb" providerId="ADAL" clId="{101CA44A-33ED-44ED-B039-616EC25DF3F7}" dt="2022-04-30T14:37:54.491" v="6812" actId="255"/>
        <pc:sldMkLst>
          <pc:docMk/>
          <pc:sldMk cId="336659923" sldId="467"/>
        </pc:sldMkLst>
        <pc:spChg chg="mod">
          <ac:chgData name="Kollmannsberger, Stefan" userId="33bc9b04-ebde-45a7-8cb5-2c13f1aad7eb" providerId="ADAL" clId="{101CA44A-33ED-44ED-B039-616EC25DF3F7}" dt="2022-04-30T14:37:54.491" v="6812" actId="255"/>
          <ac:spMkLst>
            <pc:docMk/>
            <pc:sldMk cId="336659923" sldId="467"/>
            <ac:spMk id="15" creationId="{72C2A8A7-F09C-4E4C-A709-858284BC14A5}"/>
          </ac:spMkLst>
        </pc:spChg>
        <pc:picChg chg="mod">
          <ac:chgData name="Kollmannsberger, Stefan" userId="33bc9b04-ebde-45a7-8cb5-2c13f1aad7eb" providerId="ADAL" clId="{101CA44A-33ED-44ED-B039-616EC25DF3F7}" dt="2022-04-30T14:28:00.409" v="6291" actId="1035"/>
          <ac:picMkLst>
            <pc:docMk/>
            <pc:sldMk cId="336659923" sldId="467"/>
            <ac:picMk id="16" creationId="{3D84D11E-D53A-48C5-8A0B-ABB07C5BEED5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13.513" v="6820" actId="1036"/>
        <pc:sldMkLst>
          <pc:docMk/>
          <pc:sldMk cId="602189038" sldId="468"/>
        </pc:sldMkLst>
        <pc:spChg chg="mod">
          <ac:chgData name="Kollmannsberger, Stefan" userId="33bc9b04-ebde-45a7-8cb5-2c13f1aad7eb" providerId="ADAL" clId="{101CA44A-33ED-44ED-B039-616EC25DF3F7}" dt="2022-04-30T14:38:13.513" v="6820" actId="1036"/>
          <ac:spMkLst>
            <pc:docMk/>
            <pc:sldMk cId="602189038" sldId="468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04.749" v="6709" actId="1035"/>
          <ac:picMkLst>
            <pc:docMk/>
            <pc:sldMk cId="602189038" sldId="468"/>
            <ac:picMk id="5" creationId="{C8B83F5E-1F90-44E7-86F2-4CC679271452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25.986" v="6822" actId="20577"/>
        <pc:sldMkLst>
          <pc:docMk/>
          <pc:sldMk cId="1609026192" sldId="469"/>
        </pc:sldMkLst>
        <pc:spChg chg="mod">
          <ac:chgData name="Kollmannsberger, Stefan" userId="33bc9b04-ebde-45a7-8cb5-2c13f1aad7eb" providerId="ADAL" clId="{101CA44A-33ED-44ED-B039-616EC25DF3F7}" dt="2022-04-30T14:38:25.986" v="6822" actId="20577"/>
          <ac:spMkLst>
            <pc:docMk/>
            <pc:sldMk cId="1609026192" sldId="469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38.025" v="6712" actId="1076"/>
          <ac:picMkLst>
            <pc:docMk/>
            <pc:sldMk cId="1609026192" sldId="469"/>
            <ac:picMk id="6" creationId="{D721F22D-1C4E-4530-8BB4-19055C53983A}"/>
          </ac:picMkLst>
        </pc:picChg>
      </pc:sldChg>
      <pc:sldChg chg="addSp modSp add mod modNotesTx">
        <pc:chgData name="Kollmannsberger, Stefan" userId="33bc9b04-ebde-45a7-8cb5-2c13f1aad7eb" providerId="ADAL" clId="{101CA44A-33ED-44ED-B039-616EC25DF3F7}" dt="2022-04-30T14:43:13.361" v="7365" actId="20577"/>
        <pc:sldMkLst>
          <pc:docMk/>
          <pc:sldMk cId="329748033" sldId="470"/>
        </pc:sldMkLst>
        <pc:spChg chg="mod">
          <ac:chgData name="Kollmannsberger, Stefan" userId="33bc9b04-ebde-45a7-8cb5-2c13f1aad7eb" providerId="ADAL" clId="{101CA44A-33ED-44ED-B039-616EC25DF3F7}" dt="2022-04-30T14:41:01.250" v="6887" actId="20577"/>
          <ac:spMkLst>
            <pc:docMk/>
            <pc:sldMk cId="329748033" sldId="470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9:25.586" v="6825" actId="1076"/>
          <ac:picMkLst>
            <pc:docMk/>
            <pc:sldMk cId="329748033" sldId="470"/>
            <ac:picMk id="7" creationId="{379C4895-77A0-4A8F-82CB-89A8CBC81FF3}"/>
          </ac:picMkLst>
        </pc:picChg>
      </pc:sldChg>
      <pc:sldChg chg="addSp modSp new mod">
        <pc:chgData name="Kollmannsberger, Stefan" userId="33bc9b04-ebde-45a7-8cb5-2c13f1aad7eb" providerId="ADAL" clId="{101CA44A-33ED-44ED-B039-616EC25DF3F7}" dt="2022-04-30T15:00:59.422" v="7597" actId="14100"/>
        <pc:sldMkLst>
          <pc:docMk/>
          <pc:sldMk cId="425137606" sldId="471"/>
        </pc:sldMkLst>
        <pc:spChg chg="mod">
          <ac:chgData name="Kollmannsberger, Stefan" userId="33bc9b04-ebde-45a7-8cb5-2c13f1aad7eb" providerId="ADAL" clId="{101CA44A-33ED-44ED-B039-616EC25DF3F7}" dt="2022-04-30T15:00:59.422" v="7597" actId="14100"/>
          <ac:spMkLst>
            <pc:docMk/>
            <pc:sldMk cId="425137606" sldId="471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4:47:39.030" v="7425" actId="20577"/>
          <ac:spMkLst>
            <pc:docMk/>
            <pc:sldMk cId="425137606" sldId="471"/>
            <ac:spMk id="3" creationId="{0E76BD87-43A1-46CE-8838-CEC88ED8F4C1}"/>
          </ac:spMkLst>
        </pc:spChg>
        <pc:spChg chg="add mod">
          <ac:chgData name="Kollmannsberger, Stefan" userId="33bc9b04-ebde-45a7-8cb5-2c13f1aad7eb" providerId="ADAL" clId="{101CA44A-33ED-44ED-B039-616EC25DF3F7}" dt="2022-04-30T15:00:32.562" v="7571" actId="21"/>
          <ac:spMkLst>
            <pc:docMk/>
            <pc:sldMk cId="425137606" sldId="471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4:59:54.238" v="7540" actId="14100"/>
          <ac:spMkLst>
            <pc:docMk/>
            <pc:sldMk cId="425137606" sldId="471"/>
            <ac:spMk id="9" creationId="{ACA72F50-3958-48B4-BE92-20239E2493A5}"/>
          </ac:spMkLst>
        </pc:spChg>
        <pc:picChg chg="add mod">
          <ac:chgData name="Kollmannsberger, Stefan" userId="33bc9b04-ebde-45a7-8cb5-2c13f1aad7eb" providerId="ADAL" clId="{101CA44A-33ED-44ED-B039-616EC25DF3F7}" dt="2022-04-30T15:00:40.902" v="7572" actId="14100"/>
          <ac:picMkLst>
            <pc:docMk/>
            <pc:sldMk cId="425137606" sldId="471"/>
            <ac:picMk id="6" creationId="{1ED46A38-D556-4CA6-B91C-67079722CBDB}"/>
          </ac:picMkLst>
        </pc:picChg>
      </pc:sldChg>
      <pc:sldChg chg="addSp delSp modSp add mod modNotesTx">
        <pc:chgData name="Kollmannsberger, Stefan" userId="33bc9b04-ebde-45a7-8cb5-2c13f1aad7eb" providerId="ADAL" clId="{101CA44A-33ED-44ED-B039-616EC25DF3F7}" dt="2022-04-30T15:08:02.744" v="7710" actId="20577"/>
        <pc:sldMkLst>
          <pc:docMk/>
          <pc:sldMk cId="2774932163" sldId="472"/>
        </pc:sldMkLst>
        <pc:spChg chg="del">
          <ac:chgData name="Kollmannsberger, Stefan" userId="33bc9b04-ebde-45a7-8cb5-2c13f1aad7eb" providerId="ADAL" clId="{101CA44A-33ED-44ED-B039-616EC25DF3F7}" dt="2022-04-30T15:01:27.848" v="7627" actId="478"/>
          <ac:spMkLst>
            <pc:docMk/>
            <pc:sldMk cId="2774932163" sldId="472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5:01:22.696" v="7626" actId="20577"/>
          <ac:spMkLst>
            <pc:docMk/>
            <pc:sldMk cId="2774932163" sldId="472"/>
            <ac:spMk id="7" creationId="{D9BB61F5-FDA2-4478-9DA6-278CFB9EF2FB}"/>
          </ac:spMkLst>
        </pc:spChg>
        <pc:spChg chg="add del mod">
          <ac:chgData name="Kollmannsberger, Stefan" userId="33bc9b04-ebde-45a7-8cb5-2c13f1aad7eb" providerId="ADAL" clId="{101CA44A-33ED-44ED-B039-616EC25DF3F7}" dt="2022-04-30T15:01:30.445" v="7628" actId="478"/>
          <ac:spMkLst>
            <pc:docMk/>
            <pc:sldMk cId="2774932163" sldId="472"/>
            <ac:spMk id="8" creationId="{E66B0363-A978-49EA-B7AC-E5F35720849F}"/>
          </ac:spMkLst>
        </pc:spChg>
        <pc:graphicFrameChg chg="add mod">
          <ac:chgData name="Kollmannsberger, Stefan" userId="33bc9b04-ebde-45a7-8cb5-2c13f1aad7eb" providerId="ADAL" clId="{101CA44A-33ED-44ED-B039-616EC25DF3F7}" dt="2022-04-30T15:07:40.454" v="7631" actId="1076"/>
          <ac:graphicFrameMkLst>
            <pc:docMk/>
            <pc:sldMk cId="2774932163" sldId="472"/>
            <ac:graphicFrameMk id="10" creationId="{4B66C3C7-4950-461F-BD8C-7009A6EC6815}"/>
          </ac:graphicFrameMkLst>
        </pc:graphicFrameChg>
        <pc:picChg chg="del">
          <ac:chgData name="Kollmannsberger, Stefan" userId="33bc9b04-ebde-45a7-8cb5-2c13f1aad7eb" providerId="ADAL" clId="{101CA44A-33ED-44ED-B039-616EC25DF3F7}" dt="2022-04-30T15:01:13.938" v="7599" actId="478"/>
          <ac:picMkLst>
            <pc:docMk/>
            <pc:sldMk cId="2774932163" sldId="472"/>
            <ac:picMk id="6" creationId="{1ED46A38-D556-4CA6-B91C-67079722CBDB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28:58.478" v="8904" actId="313"/>
        <pc:sldMkLst>
          <pc:docMk/>
          <pc:sldMk cId="3993411997" sldId="473"/>
        </pc:sldMkLst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3" creationId="{0E76BD87-43A1-46CE-8838-CEC88ED8F4C1}"/>
          </ac:spMkLst>
        </pc:spChg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4" creationId="{DE7DF257-630E-4776-AE54-401B0EED49A9}"/>
          </ac:spMkLst>
        </pc:spChg>
        <pc:spChg chg="mod">
          <ac:chgData name="Kollmannsberger, Stefan" userId="33bc9b04-ebde-45a7-8cb5-2c13f1aad7eb" providerId="ADAL" clId="{101CA44A-33ED-44ED-B039-616EC25DF3F7}" dt="2022-05-02T13:28:58.478" v="8904" actId="313"/>
          <ac:spMkLst>
            <pc:docMk/>
            <pc:sldMk cId="3993411997" sldId="473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5:24:38.348" v="8120" actId="20577"/>
          <ac:spMkLst>
            <pc:docMk/>
            <pc:sldMk cId="3993411997" sldId="473"/>
            <ac:spMk id="8" creationId="{85312DB2-3B72-4B4A-8DA5-03DBA26BE36E}"/>
          </ac:spMkLst>
        </pc:spChg>
        <pc:spChg chg="mod">
          <ac:chgData name="Kollmannsberger, Stefan" userId="33bc9b04-ebde-45a7-8cb5-2c13f1aad7eb" providerId="ADAL" clId="{101CA44A-33ED-44ED-B039-616EC25DF3F7}" dt="2022-04-30T15:25:01.551" v="8122" actId="20577"/>
          <ac:spMkLst>
            <pc:docMk/>
            <pc:sldMk cId="3993411997" sldId="473"/>
            <ac:spMk id="9" creationId="{ACA72F50-3958-48B4-BE92-20239E2493A5}"/>
          </ac:spMkLst>
        </pc:spChg>
        <pc:spChg chg="add mod">
          <ac:chgData name="Kollmannsberger, Stefan" userId="33bc9b04-ebde-45a7-8cb5-2c13f1aad7eb" providerId="ADAL" clId="{101CA44A-33ED-44ED-B039-616EC25DF3F7}" dt="2022-04-30T15:25:53.381" v="8165" actId="20577"/>
          <ac:spMkLst>
            <pc:docMk/>
            <pc:sldMk cId="3993411997" sldId="473"/>
            <ac:spMk id="11" creationId="{D0B51F51-6E0F-4422-A47D-BB08CEFF3CCA}"/>
          </ac:spMkLst>
        </pc:spChg>
        <pc:graphicFrameChg chg="del">
          <ac:chgData name="Kollmannsberger, Stefan" userId="33bc9b04-ebde-45a7-8cb5-2c13f1aad7eb" providerId="ADAL" clId="{101CA44A-33ED-44ED-B039-616EC25DF3F7}" dt="2022-04-30T15:08:10.677" v="7712" actId="478"/>
          <ac:graphicFrameMkLst>
            <pc:docMk/>
            <pc:sldMk cId="3993411997" sldId="473"/>
            <ac:graphicFrameMk id="10" creationId="{4B66C3C7-4950-461F-BD8C-7009A6EC6815}"/>
          </ac:graphicFrameMkLst>
        </pc:graphicFrameChg>
      </pc:sldChg>
      <pc:sldChg chg="delSp modSp add mod modAnim">
        <pc:chgData name="Kollmannsberger, Stefan" userId="33bc9b04-ebde-45a7-8cb5-2c13f1aad7eb" providerId="ADAL" clId="{101CA44A-33ED-44ED-B039-616EC25DF3F7}" dt="2022-05-02T13:35:49.895" v="8965" actId="313"/>
        <pc:sldMkLst>
          <pc:docMk/>
          <pc:sldMk cId="3439942829" sldId="474"/>
        </pc:sldMkLst>
        <pc:spChg chg="mod">
          <ac:chgData name="Kollmannsberger, Stefan" userId="33bc9b04-ebde-45a7-8cb5-2c13f1aad7eb" providerId="ADAL" clId="{101CA44A-33ED-44ED-B039-616EC25DF3F7}" dt="2022-05-02T13:29:23.266" v="8906" actId="313"/>
          <ac:spMkLst>
            <pc:docMk/>
            <pc:sldMk cId="3439942829" sldId="474"/>
            <ac:spMk id="7" creationId="{D9BB61F5-FDA2-4478-9DA6-278CFB9EF2FB}"/>
          </ac:spMkLst>
        </pc:spChg>
        <pc:spChg chg="mod">
          <ac:chgData name="Kollmannsberger, Stefan" userId="33bc9b04-ebde-45a7-8cb5-2c13f1aad7eb" providerId="ADAL" clId="{101CA44A-33ED-44ED-B039-616EC25DF3F7}" dt="2022-05-02T13:35:49.895" v="8965" actId="313"/>
          <ac:spMkLst>
            <pc:docMk/>
            <pc:sldMk cId="3439942829" sldId="474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5-02T13:29:37.708" v="8909" actId="478"/>
          <ac:spMkLst>
            <pc:docMk/>
            <pc:sldMk cId="3439942829" sldId="474"/>
            <ac:spMk id="9" creationId="{ACA72F50-3958-48B4-BE92-20239E2493A5}"/>
          </ac:spMkLst>
        </pc:spChg>
      </pc:sldChg>
      <pc:sldChg chg="addSp delSp modSp add mod modAnim modNotesTx">
        <pc:chgData name="Kollmannsberger, Stefan" userId="33bc9b04-ebde-45a7-8cb5-2c13f1aad7eb" providerId="ADAL" clId="{101CA44A-33ED-44ED-B039-616EC25DF3F7}" dt="2022-05-02T13:35:01.814" v="8934"/>
        <pc:sldMkLst>
          <pc:docMk/>
          <pc:sldMk cId="392544169" sldId="475"/>
        </pc:sldMkLst>
        <pc:spChg chg="mod">
          <ac:chgData name="Kollmannsberger, Stefan" userId="33bc9b04-ebde-45a7-8cb5-2c13f1aad7eb" providerId="ADAL" clId="{101CA44A-33ED-44ED-B039-616EC25DF3F7}" dt="2022-04-30T15:26:59.152" v="8188" actId="20577"/>
          <ac:spMkLst>
            <pc:docMk/>
            <pc:sldMk cId="392544169" sldId="475"/>
            <ac:spMk id="3" creationId="{0E76BD87-43A1-46CE-8838-CEC88ED8F4C1}"/>
          </ac:spMkLst>
        </pc:spChg>
        <pc:spChg chg="del">
          <ac:chgData name="Kollmannsberger, Stefan" userId="33bc9b04-ebde-45a7-8cb5-2c13f1aad7eb" providerId="ADAL" clId="{101CA44A-33ED-44ED-B039-616EC25DF3F7}" dt="2022-04-30T15:32:31.121" v="8191" actId="478"/>
          <ac:spMkLst>
            <pc:docMk/>
            <pc:sldMk cId="392544169" sldId="475"/>
            <ac:spMk id="7" creationId="{D9BB61F5-FDA2-4478-9DA6-278CFB9EF2FB}"/>
          </ac:spMkLst>
        </pc:spChg>
        <pc:spChg chg="del">
          <ac:chgData name="Kollmannsberger, Stefan" userId="33bc9b04-ebde-45a7-8cb5-2c13f1aad7eb" providerId="ADAL" clId="{101CA44A-33ED-44ED-B039-616EC25DF3F7}" dt="2022-04-30T15:27:05.288" v="8189" actId="478"/>
          <ac:spMkLst>
            <pc:docMk/>
            <pc:sldMk cId="392544169" sldId="475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4-30T15:33:17.743" v="8194" actId="478"/>
          <ac:spMkLst>
            <pc:docMk/>
            <pc:sldMk cId="392544169" sldId="475"/>
            <ac:spMk id="9" creationId="{ACA72F50-3958-48B4-BE92-20239E2493A5}"/>
          </ac:spMkLst>
        </pc:spChg>
        <pc:spChg chg="add del">
          <ac:chgData name="Kollmannsberger, Stefan" userId="33bc9b04-ebde-45a7-8cb5-2c13f1aad7eb" providerId="ADAL" clId="{101CA44A-33ED-44ED-B039-616EC25DF3F7}" dt="2022-04-30T15:32:37.894" v="8193" actId="478"/>
          <ac:spMkLst>
            <pc:docMk/>
            <pc:sldMk cId="392544169" sldId="475"/>
            <ac:spMk id="10" creationId="{6AB8BBA4-7D31-43D2-B2F9-D2A8360EB782}"/>
          </ac:spMkLst>
        </pc:spChg>
        <pc:spChg chg="del">
          <ac:chgData name="Kollmannsberger, Stefan" userId="33bc9b04-ebde-45a7-8cb5-2c13f1aad7eb" providerId="ADAL" clId="{101CA44A-33ED-44ED-B039-616EC25DF3F7}" dt="2022-04-30T15:27:07.432" v="8190" actId="478"/>
          <ac:spMkLst>
            <pc:docMk/>
            <pc:sldMk cId="392544169" sldId="475"/>
            <ac:spMk id="11" creationId="{D0B51F51-6E0F-4422-A47D-BB08CEFF3CCA}"/>
          </ac:spMkLst>
        </pc:spChg>
        <pc:spChg chg="add del">
          <ac:chgData name="Kollmannsberger, Stefan" userId="33bc9b04-ebde-45a7-8cb5-2c13f1aad7eb" providerId="ADAL" clId="{101CA44A-33ED-44ED-B039-616EC25DF3F7}" dt="2022-04-30T15:33:24.718" v="8196" actId="22"/>
          <ac:spMkLst>
            <pc:docMk/>
            <pc:sldMk cId="392544169" sldId="475"/>
            <ac:spMk id="12" creationId="{C5014FD4-656A-402B-BB32-B5641750619B}"/>
          </ac:spMkLst>
        </pc:spChg>
        <pc:spChg chg="add mod">
          <ac:chgData name="Kollmannsberger, Stefan" userId="33bc9b04-ebde-45a7-8cb5-2c13f1aad7eb" providerId="ADAL" clId="{101CA44A-33ED-44ED-B039-616EC25DF3F7}" dt="2022-05-02T13:30:59.507" v="8932" actId="20577"/>
          <ac:spMkLst>
            <pc:docMk/>
            <pc:sldMk cId="392544169" sldId="475"/>
            <ac:spMk id="13" creationId="{DAAF2898-5E96-476B-89F0-F7181DE5CDEA}"/>
          </ac:spMkLst>
        </pc:spChg>
      </pc:sldChg>
      <pc:sldChg chg="addSp delSp modSp add mod">
        <pc:chgData name="Kollmannsberger, Stefan" userId="33bc9b04-ebde-45a7-8cb5-2c13f1aad7eb" providerId="ADAL" clId="{101CA44A-33ED-44ED-B039-616EC25DF3F7}" dt="2022-05-02T13:17:06.491" v="8722" actId="20577"/>
        <pc:sldMkLst>
          <pc:docMk/>
          <pc:sldMk cId="2922592589" sldId="476"/>
        </pc:sldMkLst>
        <pc:spChg chg="mod">
          <ac:chgData name="Kollmannsberger, Stefan" userId="33bc9b04-ebde-45a7-8cb5-2c13f1aad7eb" providerId="ADAL" clId="{101CA44A-33ED-44ED-B039-616EC25DF3F7}" dt="2022-05-02T13:17:06.491" v="8722" actId="20577"/>
          <ac:spMkLst>
            <pc:docMk/>
            <pc:sldMk cId="2922592589" sldId="476"/>
            <ac:spMk id="3" creationId="{B47C15A1-D146-4322-BEC6-A1F49E001BC2}"/>
          </ac:spMkLst>
        </pc:spChg>
        <pc:spChg chg="add del">
          <ac:chgData name="Kollmannsberger, Stefan" userId="33bc9b04-ebde-45a7-8cb5-2c13f1aad7eb" providerId="ADAL" clId="{101CA44A-33ED-44ED-B039-616EC25DF3F7}" dt="2022-05-02T12:54:43.700" v="8402" actId="478"/>
          <ac:spMkLst>
            <pc:docMk/>
            <pc:sldMk cId="2922592589" sldId="476"/>
            <ac:spMk id="7" creationId="{A18DBE60-70A3-4DED-A6E3-15E209DB59D4}"/>
          </ac:spMkLst>
        </pc:spChg>
        <pc:spChg chg="add mod">
          <ac:chgData name="Kollmannsberger, Stefan" userId="33bc9b04-ebde-45a7-8cb5-2c13f1aad7eb" providerId="ADAL" clId="{101CA44A-33ED-44ED-B039-616EC25DF3F7}" dt="2022-05-02T13:14:43.053" v="8657" actId="1076"/>
          <ac:spMkLst>
            <pc:docMk/>
            <pc:sldMk cId="2922592589" sldId="476"/>
            <ac:spMk id="14" creationId="{6E75AF1C-8411-80C1-D424-48A64B0735F7}"/>
          </ac:spMkLst>
        </pc:spChg>
        <pc:graphicFrameChg chg="add mod">
          <ac:chgData name="Kollmannsberger, Stefan" userId="33bc9b04-ebde-45a7-8cb5-2c13f1aad7eb" providerId="ADAL" clId="{101CA44A-33ED-44ED-B039-616EC25DF3F7}" dt="2022-05-02T13:14:50.581" v="8660" actId="14100"/>
          <ac:graphicFrameMkLst>
            <pc:docMk/>
            <pc:sldMk cId="2922592589" sldId="476"/>
            <ac:graphicFrameMk id="4" creationId="{CCCA9DD7-63D1-AF27-7F16-E31363221713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3:14:48.077" v="8659" actId="1076"/>
          <ac:graphicFrameMkLst>
            <pc:docMk/>
            <pc:sldMk cId="2922592589" sldId="476"/>
            <ac:graphicFrameMk id="6" creationId="{B9B67243-3442-97B2-B26B-6E74DC37ABE1}"/>
          </ac:graphicFrameMkLst>
        </pc:graphicFrameChg>
        <pc:picChg chg="mod">
          <ac:chgData name="Kollmannsberger, Stefan" userId="33bc9b04-ebde-45a7-8cb5-2c13f1aad7eb" providerId="ADAL" clId="{101CA44A-33ED-44ED-B039-616EC25DF3F7}" dt="2022-05-02T13:14:31.085" v="8656" actId="1076"/>
          <ac:picMkLst>
            <pc:docMk/>
            <pc:sldMk cId="2922592589" sldId="476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3:14:21.733" v="8654" actId="1076"/>
          <ac:picMkLst>
            <pc:docMk/>
            <pc:sldMk cId="2922592589" sldId="476"/>
            <ac:picMk id="6146" creationId="{07A64134-6638-61E8-E14A-E481D56C2118}"/>
          </ac:picMkLst>
        </pc:picChg>
      </pc:sldChg>
      <pc:sldChg chg="new del">
        <pc:chgData name="Kollmannsberger, Stefan" userId="33bc9b04-ebde-45a7-8cb5-2c13f1aad7eb" providerId="ADAL" clId="{101CA44A-33ED-44ED-B039-616EC25DF3F7}" dt="2022-04-30T15:34:03.094" v="8203" actId="47"/>
        <pc:sldMkLst>
          <pc:docMk/>
          <pc:sldMk cId="4267218910" sldId="476"/>
        </pc:sldMkLst>
      </pc:sldChg>
      <pc:sldChg chg="add">
        <pc:chgData name="Kollmannsberger, Stefan" userId="33bc9b04-ebde-45a7-8cb5-2c13f1aad7eb" providerId="ADAL" clId="{101CA44A-33ED-44ED-B039-616EC25DF3F7}" dt="2022-05-02T13:35:42.568" v="8963"/>
        <pc:sldMkLst>
          <pc:docMk/>
          <pc:sldMk cId="2087571781" sldId="477"/>
        </pc:sldMkLst>
      </pc:sldChg>
      <pc:sldMasterChg chg="modSldLayout">
        <pc:chgData name="Kollmannsberger, Stefan" userId="33bc9b04-ebde-45a7-8cb5-2c13f1aad7eb" providerId="ADAL" clId="{101CA44A-33ED-44ED-B039-616EC25DF3F7}" dt="2022-04-12T08:44:11.452" v="294" actId="14100"/>
        <pc:sldMasterMkLst>
          <pc:docMk/>
          <pc:sldMasterMk cId="0" sldId="2147483648"/>
        </pc:sldMasterMkLst>
        <pc:sldLayoutChg chg="modSp mod">
          <pc:chgData name="Kollmannsberger, Stefan" userId="33bc9b04-ebde-45a7-8cb5-2c13f1aad7eb" providerId="ADAL" clId="{101CA44A-33ED-44ED-B039-616EC25DF3F7}" dt="2022-04-12T08:44:11.452" v="294" actId="14100"/>
          <pc:sldLayoutMkLst>
            <pc:docMk/>
            <pc:sldMasterMk cId="0" sldId="2147483648"/>
            <pc:sldLayoutMk cId="2183948741" sldId="2147483654"/>
          </pc:sldLayoutMkLst>
          <pc:spChg chg="mod">
            <ac:chgData name="Kollmannsberger, Stefan" userId="33bc9b04-ebde-45a7-8cb5-2c13f1aad7eb" providerId="ADAL" clId="{101CA44A-33ED-44ED-B039-616EC25DF3F7}" dt="2022-04-12T08:44:11.452" v="294" actId="14100"/>
            <ac:spMkLst>
              <pc:docMk/>
              <pc:sldMasterMk cId="0" sldId="2147483648"/>
              <pc:sldLayoutMk cId="2183948741" sldId="2147483654"/>
              <ac:spMk id="3" creationId="{00000000-0000-0000-0000-000000000000}"/>
            </ac:spMkLst>
          </pc:spChg>
          <pc:spChg chg="mod">
            <ac:chgData name="Kollmannsberger, Stefan" userId="33bc9b04-ebde-45a7-8cb5-2c13f1aad7eb" providerId="ADAL" clId="{101CA44A-33ED-44ED-B039-616EC25DF3F7}" dt="2022-04-12T08:44:06.725" v="293" actId="1035"/>
            <ac:spMkLst>
              <pc:docMk/>
              <pc:sldMasterMk cId="0" sldId="2147483648"/>
              <pc:sldLayoutMk cId="2183948741" sldId="2147483654"/>
              <ac:spMk id="10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40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Query: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/</a:t>
            </a:r>
            <a:r>
              <a:rPr lang="de-DE" dirty="0" err="1"/>
              <a:t>token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„</a:t>
            </a:r>
            <a:r>
              <a:rPr lang="de-DE" dirty="0" err="1"/>
              <a:t>queried</a:t>
            </a:r>
            <a:r>
              <a:rPr lang="de-DE" dirty="0"/>
              <a:t>“/</a:t>
            </a:r>
            <a:r>
              <a:rPr lang="de-DE" dirty="0" err="1"/>
              <a:t>considered</a:t>
            </a:r>
            <a:r>
              <a:rPr lang="de-DE" dirty="0"/>
              <a:t>: „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do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?“</a:t>
            </a:r>
          </a:p>
          <a:p>
            <a:endParaRPr lang="de-DE" dirty="0"/>
          </a:p>
          <a:p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: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(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queried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): „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offer</a:t>
            </a:r>
            <a:r>
              <a:rPr lang="de-DE" dirty="0"/>
              <a:t>?“</a:t>
            </a:r>
          </a:p>
          <a:p>
            <a:endParaRPr lang="de-DE" dirty="0"/>
          </a:p>
          <a:p>
            <a:r>
              <a:rPr lang="de-DE" dirty="0" err="1"/>
              <a:t>Similarity</a:t>
            </a:r>
            <a:r>
              <a:rPr lang="de-DE" dirty="0"/>
              <a:t>: -&gt;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and </a:t>
            </a:r>
            <a:r>
              <a:rPr lang="de-DE" dirty="0" err="1"/>
              <a:t>query</a:t>
            </a:r>
            <a:r>
              <a:rPr lang="de-DE" dirty="0"/>
              <a:t> match </a:t>
            </a:r>
            <a:r>
              <a:rPr lang="de-DE" dirty="0" err="1"/>
              <a:t>strongly</a:t>
            </a:r>
            <a:r>
              <a:rPr lang="de-DE" dirty="0"/>
              <a:t> -&gt; </a:t>
            </a:r>
            <a:r>
              <a:rPr lang="de-DE" dirty="0" err="1"/>
              <a:t>word‘s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incorporated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heavily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94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Word2Vec </a:t>
            </a:r>
            <a:r>
              <a:rPr lang="de-DE" dirty="0" err="1"/>
              <a:t>examples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King – Man + Woman = Queen</a:t>
            </a:r>
          </a:p>
          <a:p>
            <a:r>
              <a:rPr lang="de-DE" dirty="0"/>
              <a:t>Paris – France + Germany = Berlin</a:t>
            </a:r>
          </a:p>
          <a:p>
            <a:endParaRPr lang="de-DE" dirty="0"/>
          </a:p>
          <a:p>
            <a:r>
              <a:rPr lang="en-US" dirty="0"/>
              <a:t>d: total embedding size</a:t>
            </a:r>
          </a:p>
          <a:p>
            <a:r>
              <a:rPr lang="en-US" dirty="0"/>
              <a:t>i: dimension index</a:t>
            </a:r>
          </a:p>
          <a:p>
            <a:r>
              <a:rPr lang="en-US" dirty="0"/>
              <a:t>p: position </a:t>
            </a:r>
            <a:r>
              <a:rPr lang="en-US"/>
              <a:t>in sequence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5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Flow-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: </a:t>
            </a:r>
          </a:p>
          <a:p>
            <a:r>
              <a:rPr lang="de-DE" dirty="0"/>
              <a:t>-</a:t>
            </a:r>
            <a:r>
              <a:rPr lang="en-US" dirty="0"/>
              <a:t>series of invertible transformations to map a simple probability distribution (like a Gaussian) into the complex data distribution.</a:t>
            </a:r>
          </a:p>
          <a:p>
            <a:r>
              <a:rPr lang="en-US" dirty="0"/>
              <a:t>-Each transformation is invertible -&gt; straightforward to compute exact likelihoods and generate new samples by running the transformations in reverse.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742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426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778E7-17DE-9E80-D1B3-A8052678F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AFDA8-D7AF-25B6-3CCB-89A0563B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AA201A-225B-9637-A729-5D32C5C0D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E3B8F-FB54-C2A8-770D-951D4B0C7C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97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5140D-76E0-83F9-AB39-3CACFC15A3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897858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29B2B-2E5F-17DB-9EEC-221FFA57025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9088" y="1409897"/>
            <a:ext cx="8508999" cy="16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Leon Herrmann</a:t>
            </a:r>
            <a:br>
              <a:rPr lang="de-DE" noProof="0" dirty="0"/>
            </a:br>
            <a:r>
              <a:rPr lang="de-DE" noProof="0" dirty="0"/>
              <a:t>Stefan Kollmannsberger</a:t>
            </a:r>
          </a:p>
          <a:p>
            <a:pPr lvl="0"/>
            <a:r>
              <a:rPr lang="de-DE" noProof="0" dirty="0"/>
              <a:t>Chair </a:t>
            </a:r>
            <a:r>
              <a:rPr lang="de-DE" noProof="0" dirty="0" err="1"/>
              <a:t>of</a:t>
            </a:r>
            <a:r>
              <a:rPr lang="de-DE" noProof="0" dirty="0"/>
              <a:t> Data Science in </a:t>
            </a:r>
            <a:r>
              <a:rPr lang="de-DE" noProof="0" dirty="0" err="1"/>
              <a:t>Civil</a:t>
            </a:r>
            <a:r>
              <a:rPr lang="de-DE" noProof="0" dirty="0"/>
              <a:t> Engineering</a:t>
            </a:r>
          </a:p>
          <a:p>
            <a:pPr lvl="0"/>
            <a:r>
              <a:rPr lang="de-DE" noProof="0" dirty="0"/>
              <a:t>Bauhaus-Universität Weimar</a:t>
            </a:r>
          </a:p>
          <a:p>
            <a:pPr lvl="0"/>
            <a:r>
              <a:rPr lang="de-DE" noProof="0" dirty="0"/>
              <a:t>Weimar, </a:t>
            </a:r>
            <a:r>
              <a:rPr lang="de-DE" noProof="0" dirty="0" err="1"/>
              <a:t>January</a:t>
            </a:r>
            <a:r>
              <a:rPr lang="de-DE" noProof="0" dirty="0"/>
              <a:t> 2025</a:t>
            </a:r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27B3F6EB-B24D-4BE3-A66A-8E1733F18D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69" y="1409897"/>
            <a:ext cx="3410935" cy="2281729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91A0C4B9-8D9B-2593-A8B7-34D812F4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92064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F02862-4E3B-7284-1BAC-F7360C38E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3719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F32AB3F5-5030-A6B8-73EC-ADD617F51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825690"/>
            <a:ext cx="8508999" cy="396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830734"/>
            <a:ext cx="4180910" cy="394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6098" y="830733"/>
            <a:ext cx="4180910" cy="394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9934D9A1-2F56-E2BD-7FD5-91F02FEDA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F16DC1-48B9-61AF-6619-1AF748CAEC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7FA8FA2C-CE6E-FC7B-6B02-EFDDE09EB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09DE0D4D-F232-F9D5-92BE-5085A4786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D34451-0B3E-B783-28FD-DB81814312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657" r:id="rId3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A65D-0E61-B622-79FD-60F6350D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 Generative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5194-6178-9C62-BE48-3D27B018A8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de-DE" dirty="0"/>
              <a:t>Leon Herrmann</a:t>
            </a:r>
          </a:p>
          <a:p>
            <a:r>
              <a:rPr lang="de-DE" dirty="0"/>
              <a:t>Stefan Kollmannsberger </a:t>
            </a:r>
          </a:p>
          <a:p>
            <a:r>
              <a:rPr lang="de-DE" dirty="0"/>
              <a:t>Chair </a:t>
            </a:r>
            <a:r>
              <a:rPr lang="de-DE" dirty="0" err="1"/>
              <a:t>of</a:t>
            </a:r>
            <a:r>
              <a:rPr lang="de-DE" dirty="0"/>
              <a:t> Data Engineering in Construction</a:t>
            </a:r>
          </a:p>
          <a:p>
            <a:r>
              <a:rPr lang="de-DE" dirty="0"/>
              <a:t>Bauhaus-Universität Weimar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3C629-2187-E133-A069-37D522DC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36A21-D526-1C8E-0295-E4EA3409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CD49C-E1E2-8FC7-4C14-E3A35F0C6DD8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3"/>
                </a:solidFill>
                <a:latin typeface="+mn-lt"/>
              </a:rPr>
              <a:t>Deep Learning in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Computational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Mechanics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– an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introductory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course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, </a:t>
            </a:r>
            <a:br>
              <a:rPr lang="da-DK" sz="1200" i="1" dirty="0">
                <a:solidFill>
                  <a:schemeClr val="accent3"/>
                </a:solidFill>
                <a:latin typeface="+mn-lt"/>
              </a:rPr>
            </a:br>
            <a:r>
              <a:rPr lang="da-DK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  <a:endParaRPr lang="en-DE" sz="1200" i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A9749-D655-BA07-D64E-5C6DC1F97426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website</a:t>
            </a:r>
            <a:endParaRPr lang="en-US" sz="14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83F8-74AB-3ACD-5C64-B100368FD6E5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book</a:t>
            </a:r>
            <a:endParaRPr lang="en-US" sz="1400" dirty="0" err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C85D6-1818-B0A9-941A-9BE8B0C7C6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B8005-0B33-CB24-4FD3-671DC23849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4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A8C507-B472-1CE2-25B0-F3666BC49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dirty="0"/>
                  <a:t>Transformers</a:t>
                </a:r>
                <a:r>
                  <a:rPr lang="de-DE" dirty="0"/>
                  <a:t> </a:t>
                </a:r>
                <a:r>
                  <a:rPr lang="de-DE" dirty="0" err="1"/>
                  <a:t>operate</a:t>
                </a:r>
                <a:r>
                  <a:rPr lang="de-DE" dirty="0"/>
                  <a:t> on </a:t>
                </a:r>
                <a:r>
                  <a:rPr lang="de-DE" dirty="0" err="1"/>
                  <a:t>sequential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(</a:t>
                </a:r>
                <a:r>
                  <a:rPr lang="de-DE" dirty="0" err="1"/>
                  <a:t>typically</a:t>
                </a:r>
                <a:r>
                  <a:rPr lang="de-DE" dirty="0"/>
                  <a:t> </a:t>
                </a:r>
                <a:r>
                  <a:rPr lang="de-DE" dirty="0" err="1"/>
                  <a:t>text</a:t>
                </a:r>
                <a:r>
                  <a:rPr lang="de-DE" dirty="0"/>
                  <a:t> in </a:t>
                </a:r>
                <a:r>
                  <a:rPr lang="de-DE" dirty="0" err="1"/>
                  <a:t>natural</a:t>
                </a:r>
                <a:r>
                  <a:rPr lang="de-DE" dirty="0"/>
                  <a:t> </a:t>
                </a:r>
                <a:r>
                  <a:rPr lang="de-DE" dirty="0" err="1"/>
                  <a:t>language</a:t>
                </a:r>
                <a:r>
                  <a:rPr lang="de-DE" dirty="0"/>
                  <a:t> </a:t>
                </a:r>
                <a:r>
                  <a:rPr lang="de-DE" dirty="0" err="1"/>
                  <a:t>processing</a:t>
                </a:r>
                <a:r>
                  <a:rPr lang="de-DE" dirty="0"/>
                  <a:t>, e.g., ChatGPT):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Text </a:t>
                </a:r>
                <a:r>
                  <a:rPr lang="de-DE" dirty="0" err="1"/>
                  <a:t>classification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Text </a:t>
                </a:r>
                <a:r>
                  <a:rPr lang="de-DE" dirty="0" err="1"/>
                  <a:t>generation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Summarization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Question </a:t>
                </a:r>
                <a:r>
                  <a:rPr lang="de-DE" dirty="0" err="1"/>
                  <a:t>Answering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Machine</a:t>
                </a:r>
                <a:r>
                  <a:rPr lang="de-DE" dirty="0"/>
                  <a:t> </a:t>
                </a:r>
                <a:r>
                  <a:rPr lang="de-DE" dirty="0" err="1"/>
                  <a:t>translation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r>
                  <a:rPr lang="de-DE" dirty="0"/>
                  <a:t>Key </a:t>
                </a:r>
                <a:r>
                  <a:rPr lang="de-DE" dirty="0" err="1"/>
                  <a:t>ingredients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solidFill>
                      <a:schemeClr val="bg2"/>
                    </a:solidFill>
                  </a:rPr>
                  <a:t>Self-attention</a:t>
                </a:r>
                <a:r>
                  <a:rPr lang="de-DE" dirty="0"/>
                  <a:t> (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understand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context</a:t>
                </a:r>
                <a:r>
                  <a:rPr lang="de-DE" dirty="0"/>
                  <a:t> in </a:t>
                </a:r>
                <a:r>
                  <a:rPr lang="de-DE" dirty="0" err="1"/>
                  <a:t>long</a:t>
                </a:r>
                <a:r>
                  <a:rPr lang="de-DE" dirty="0"/>
                  <a:t> </a:t>
                </a:r>
                <a:r>
                  <a:rPr lang="de-DE" dirty="0" err="1"/>
                  <a:t>sequences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solidFill>
                      <a:schemeClr val="bg2"/>
                    </a:solidFill>
                  </a:rPr>
                  <a:t>Positional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encoding</a:t>
                </a:r>
                <a:r>
                  <a:rPr lang="de-DE" dirty="0"/>
                  <a:t> (</a:t>
                </a:r>
                <a:r>
                  <a:rPr lang="de-DE" dirty="0" err="1"/>
                  <a:t>enables</a:t>
                </a:r>
                <a:r>
                  <a:rPr lang="de-DE" dirty="0"/>
                  <a:t> </a:t>
                </a:r>
                <a:r>
                  <a:rPr lang="de-DE" dirty="0" err="1"/>
                  <a:t>parallelism</a:t>
                </a:r>
                <a:r>
                  <a:rPr lang="de-DE" dirty="0"/>
                  <a:t>, </a:t>
                </a:r>
                <a:r>
                  <a:rPr lang="de-DE" dirty="0" err="1"/>
                  <a:t>despite</a:t>
                </a:r>
                <a:r>
                  <a:rPr lang="de-DE" dirty="0"/>
                  <a:t> </a:t>
                </a:r>
                <a:r>
                  <a:rPr lang="de-DE" dirty="0" err="1"/>
                  <a:t>sequential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>
                    <a:solidFill>
                      <a:schemeClr val="bg2"/>
                    </a:solidFill>
                  </a:rPr>
                  <a:t>Pretraining</a:t>
                </a:r>
                <a:r>
                  <a:rPr lang="de-DE" dirty="0"/>
                  <a:t> (</a:t>
                </a:r>
                <a:r>
                  <a:rPr lang="de-DE" dirty="0" err="1"/>
                  <a:t>cheaper</a:t>
                </a:r>
                <a:r>
                  <a:rPr lang="de-DE" dirty="0"/>
                  <a:t> </a:t>
                </a:r>
                <a:r>
                  <a:rPr lang="de-DE" dirty="0" err="1"/>
                  <a:t>applications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tasks</a:t>
                </a:r>
                <a:r>
                  <a:rPr lang="de-DE" dirty="0"/>
                  <a:t>, e.g., GPT: Generative </a:t>
                </a:r>
                <a:r>
                  <a:rPr lang="de-DE" dirty="0" err="1"/>
                  <a:t>pre-trained</a:t>
                </a:r>
                <a:r>
                  <a:rPr lang="de-DE" dirty="0"/>
                  <a:t> </a:t>
                </a:r>
                <a:r>
                  <a:rPr lang="de-DE" dirty="0" err="1"/>
                  <a:t>transformer</a:t>
                </a:r>
                <a:r>
                  <a:rPr lang="de-DE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r>
                  <a:rPr lang="de-DE" dirty="0" err="1"/>
                  <a:t>Let‘s</a:t>
                </a:r>
                <a:r>
                  <a:rPr lang="de-DE" dirty="0"/>
                  <a:t> </a:t>
                </a:r>
                <a:r>
                  <a:rPr lang="de-DE" dirty="0" err="1"/>
                  <a:t>understand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transformers</a:t>
                </a:r>
                <a:r>
                  <a:rPr lang="de-DE" dirty="0"/>
                  <a:t> </a:t>
                </a:r>
                <a:r>
                  <a:rPr lang="de-DE" dirty="0" err="1"/>
                  <a:t>work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translation</a:t>
                </a:r>
                <a:r>
                  <a:rPr lang="de-DE" dirty="0"/>
                  <a:t> </a:t>
                </a:r>
                <a:r>
                  <a:rPr lang="de-DE" dirty="0" err="1"/>
                  <a:t>task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i="1" dirty="0"/>
                  <a:t>In </a:t>
                </a:r>
                <a:r>
                  <a:rPr lang="de-DE" i="1" dirty="0" err="1"/>
                  <a:t>winter</a:t>
                </a:r>
                <a:r>
                  <a:rPr lang="de-DE" i="1" dirty="0"/>
                  <a:t>, </a:t>
                </a:r>
                <a:r>
                  <a:rPr lang="de-DE" i="1" dirty="0" err="1"/>
                  <a:t>it</a:t>
                </a:r>
                <a:r>
                  <a:rPr lang="de-DE" i="1" dirty="0"/>
                  <a:t> </a:t>
                </a:r>
                <a:r>
                  <a:rPr lang="de-DE" i="1" dirty="0" err="1"/>
                  <a:t>snows</a:t>
                </a:r>
                <a:r>
                  <a:rPr lang="de-DE" i="1" dirty="0"/>
                  <a:t>.</a:t>
                </a:r>
                <a:r>
                  <a:rPr lang="de-DE" dirty="0"/>
                  <a:t>                 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/>
                  <a:t> 	          </a:t>
                </a:r>
                <a:r>
                  <a:rPr lang="de-DE" i="1" dirty="0"/>
                  <a:t>Im Winter schneit es.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9A8C507-B472-1CE2-25B0-F3666BC49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E3E3B7-CE88-DE6F-875A-188690C2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8.6 Transformers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1CA9-1FDF-3E69-87DF-5FE06AADD2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719D3-5268-67DB-5912-365A2E49DC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1F4A6-4537-F65F-4FC6-7DA9E76FA36A}"/>
              </a:ext>
            </a:extLst>
          </p:cNvPr>
          <p:cNvSpPr txBox="1"/>
          <p:nvPr/>
        </p:nvSpPr>
        <p:spPr>
          <a:xfrm>
            <a:off x="6328999" y="627109"/>
            <a:ext cx="2815001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Attention Is All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You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Need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Vaswani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2017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D99D3-B4DB-6EF4-D046-3AB07B44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16" y="1277106"/>
            <a:ext cx="3471885" cy="11431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315C86-F3E4-257E-938C-38F290D322C3}"/>
              </a:ext>
            </a:extLst>
          </p:cNvPr>
          <p:cNvSpPr/>
          <p:nvPr/>
        </p:nvSpPr>
        <p:spPr>
          <a:xfrm>
            <a:off x="250031" y="4157662"/>
            <a:ext cx="4829175" cy="3924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7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19E5C3-419E-A1C2-74EF-EE0925AEC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transformers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>
                <a:solidFill>
                  <a:schemeClr val="bg2"/>
                </a:solidFill>
              </a:rPr>
              <a:t>recurrent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neural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networks</a:t>
            </a:r>
            <a:r>
              <a:rPr lang="de-DE" dirty="0"/>
              <a:t> (&amp; </a:t>
            </a:r>
            <a:r>
              <a:rPr lang="de-DE" dirty="0" err="1"/>
              <a:t>variants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an </a:t>
            </a:r>
            <a:r>
              <a:rPr lang="de-DE" dirty="0" err="1">
                <a:solidFill>
                  <a:schemeClr val="bg2"/>
                </a:solidFill>
              </a:rPr>
              <a:t>encoder</a:t>
            </a:r>
            <a:r>
              <a:rPr lang="de-DE" dirty="0">
                <a:solidFill>
                  <a:schemeClr val="bg2"/>
                </a:solidFill>
              </a:rPr>
              <a:t>-decoder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RNNs)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inputs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propagation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parallelized</a:t>
            </a:r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2A242-D32C-85AE-795D-B6773E10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8.6 Transformers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4A41D-570B-A413-2B1B-A044E74D27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C728-B9E5-1204-D42B-9FDCD464D2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43C5E1-3A4D-A172-A32C-BDC2B5660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20" y="1050812"/>
            <a:ext cx="4208961" cy="1242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85F0A-206A-E2B3-9A7C-336B53D7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08" y="2503636"/>
            <a:ext cx="3328784" cy="1766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F9C3CD-5CD0-180A-3F1A-F8975B206643}"/>
              </a:ext>
            </a:extLst>
          </p:cNvPr>
          <p:cNvSpPr txBox="1"/>
          <p:nvPr/>
        </p:nvSpPr>
        <p:spPr>
          <a:xfrm>
            <a:off x="4911879" y="640380"/>
            <a:ext cx="4232121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Natural Language Processing with Transformers,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Tunstall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2022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368AB0-2E0E-5789-6B67-23657CABB11C}"/>
                  </a:ext>
                </a:extLst>
              </p:cNvPr>
              <p:cNvSpPr txBox="1"/>
              <p:nvPr/>
            </p:nvSpPr>
            <p:spPr>
              <a:xfrm>
                <a:off x="6576768" y="1123270"/>
                <a:ext cx="1542893" cy="619593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200" dirty="0">
                    <a:latin typeface="+mn-lt"/>
                  </a:rPr>
                  <a:t> can be the final output or an intermediate (hidden) state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368AB0-2E0E-5789-6B67-23657CAB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768" y="1123270"/>
                <a:ext cx="1542893" cy="619593"/>
              </a:xfrm>
              <a:prstGeom prst="rect">
                <a:avLst/>
              </a:prstGeom>
              <a:blipFill>
                <a:blip r:embed="rId4"/>
                <a:stretch>
                  <a:fillRect l="-6324" t="-4902" r="-63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9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7A80AB-7D7B-9884-7AAB-F441048F6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long</a:t>
            </a:r>
            <a:r>
              <a:rPr lang="de-DE" dirty="0"/>
              <a:t>-range </a:t>
            </a:r>
            <a:r>
              <a:rPr lang="de-DE" dirty="0" err="1"/>
              <a:t>dependencies</a:t>
            </a:r>
            <a:r>
              <a:rPr lang="de-DE" dirty="0"/>
              <a:t>, </a:t>
            </a:r>
            <a:r>
              <a:rPr lang="de-DE" dirty="0" err="1">
                <a:solidFill>
                  <a:schemeClr val="bg2"/>
                </a:solidFill>
              </a:rPr>
              <a:t>attention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introduced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decoder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An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(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>
                <a:solidFill>
                  <a:schemeClr val="bg2"/>
                </a:solidFill>
              </a:rPr>
              <a:t>token</a:t>
            </a:r>
            <a:r>
              <a:rPr lang="de-DE" dirty="0"/>
              <a:t>, i.e., </a:t>
            </a:r>
            <a:r>
              <a:rPr lang="de-DE" dirty="0" err="1"/>
              <a:t>word</a:t>
            </a:r>
            <a:r>
              <a:rPr lang="de-DE" dirty="0"/>
              <a:t>) and </a:t>
            </a:r>
            <a:r>
              <a:rPr lang="de-DE" dirty="0" err="1"/>
              <a:t>each</a:t>
            </a:r>
            <a:r>
              <a:rPr lang="de-DE" dirty="0"/>
              <a:t> RNN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1F7ED-CC9E-53AA-C29A-9CDBD8A9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8.6 Transformers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7B2CD-563B-82A0-E7ED-346AAAE04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E203-75F7-724B-D1E4-491029F8D1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A812F-1F53-3AE8-DD4C-539C321541F8}"/>
              </a:ext>
            </a:extLst>
          </p:cNvPr>
          <p:cNvSpPr txBox="1"/>
          <p:nvPr/>
        </p:nvSpPr>
        <p:spPr>
          <a:xfrm>
            <a:off x="4911879" y="640380"/>
            <a:ext cx="4232121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Natural Language Processing with Transformers,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Tunstall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2022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A849D-ACDE-ECC1-B223-A921177B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50" y="1044639"/>
            <a:ext cx="3969099" cy="1726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CCE6FF-9604-B955-9CAF-806DFC56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906" y="3045002"/>
            <a:ext cx="1961989" cy="1885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DA2F53-A337-800C-B4C1-3720F13F40DE}"/>
              </a:ext>
            </a:extLst>
          </p:cNvPr>
          <p:cNvSpPr txBox="1"/>
          <p:nvPr/>
        </p:nvSpPr>
        <p:spPr>
          <a:xfrm>
            <a:off x="1182900" y="3789064"/>
            <a:ext cx="1542893" cy="619593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Exemplary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attention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map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between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input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output</a:t>
            </a:r>
            <a:endParaRPr lang="en-US" sz="12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3F54DB-FD58-2F87-51A5-0FC5F1A9AF19}"/>
              </a:ext>
            </a:extLst>
          </p:cNvPr>
          <p:cNvSpPr txBox="1"/>
          <p:nvPr/>
        </p:nvSpPr>
        <p:spPr>
          <a:xfrm>
            <a:off x="6433920" y="3595048"/>
            <a:ext cx="2105641" cy="7227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j-lt"/>
              </a:rPr>
              <a:t>Problem: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latin typeface="+mj-lt"/>
              </a:rPr>
              <a:t>The </a:t>
            </a:r>
            <a:r>
              <a:rPr lang="de-DE" sz="1400" dirty="0" err="1">
                <a:latin typeface="+mj-lt"/>
              </a:rPr>
              <a:t>forward</a:t>
            </a:r>
            <a:r>
              <a:rPr lang="de-DE" sz="1400" dirty="0">
                <a:latin typeface="+mj-lt"/>
              </a:rPr>
              <a:t> </a:t>
            </a:r>
            <a:r>
              <a:rPr lang="de-DE" sz="1400" dirty="0" err="1">
                <a:latin typeface="+mj-lt"/>
              </a:rPr>
              <a:t>propagation</a:t>
            </a:r>
            <a:br>
              <a:rPr lang="de-DE" sz="1400" dirty="0">
                <a:latin typeface="+mj-lt"/>
              </a:rPr>
            </a:br>
            <a:r>
              <a:rPr lang="de-DE" sz="1400" dirty="0" err="1">
                <a:latin typeface="+mj-lt"/>
              </a:rPr>
              <a:t>cannot</a:t>
            </a:r>
            <a:r>
              <a:rPr lang="de-DE" sz="1400" dirty="0">
                <a:latin typeface="+mj-lt"/>
              </a:rPr>
              <a:t> </a:t>
            </a:r>
            <a:r>
              <a:rPr lang="de-DE" sz="1400" dirty="0" err="1">
                <a:latin typeface="+mj-lt"/>
              </a:rPr>
              <a:t>be</a:t>
            </a:r>
            <a:r>
              <a:rPr lang="de-DE" sz="1400" dirty="0">
                <a:latin typeface="+mj-lt"/>
              </a:rPr>
              <a:t> </a:t>
            </a:r>
            <a:r>
              <a:rPr lang="de-DE" sz="1400" dirty="0" err="1">
                <a:latin typeface="+mj-lt"/>
              </a:rPr>
              <a:t>parallelized</a:t>
            </a:r>
            <a:endParaRPr lang="de-D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937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FE935C-CFF7-00D0-0F64-50D0D10C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 additional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parallelism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  <a:p>
            <a:r>
              <a:rPr lang="en-US" dirty="0"/>
              <a:t>Because each output token (decoder) attends to every input token (encoder), this mechanism is known as </a:t>
            </a:r>
          </a:p>
          <a:p>
            <a:r>
              <a:rPr lang="en-US" dirty="0">
                <a:solidFill>
                  <a:schemeClr val="bg2"/>
                </a:solidFill>
              </a:rPr>
              <a:t>cross-attention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But what about </a:t>
            </a:r>
            <a:r>
              <a:rPr lang="en-US" dirty="0">
                <a:solidFill>
                  <a:schemeClr val="bg2"/>
                </a:solidFill>
              </a:rPr>
              <a:t>self-attention</a:t>
            </a:r>
            <a:r>
              <a:rPr lang="en-US" dirty="0"/>
              <a:t>?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In self-attention, each token attends to every other token in the same </a:t>
            </a:r>
            <a:br>
              <a:rPr lang="en-US" dirty="0"/>
            </a:br>
            <a:r>
              <a:rPr lang="en-US" dirty="0"/>
              <a:t>sequence, capturing context and relationships between them.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B6735D-DE24-35F9-AE75-1658DC10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8.6 Transformers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19B85-55D3-FB37-75A4-C5206FCE7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36D60-99D5-DC12-C346-30997A4D8D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51340-DE72-1E55-2257-9865F07F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33" y="1061929"/>
            <a:ext cx="4704734" cy="1747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0103CB-D6A4-9769-7800-0FC729FB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8" y="3028805"/>
            <a:ext cx="1879934" cy="185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DB4E8-AD4B-4725-ACC1-13D2E50AE1B3}"/>
              </a:ext>
            </a:extLst>
          </p:cNvPr>
          <p:cNvSpPr txBox="1"/>
          <p:nvPr/>
        </p:nvSpPr>
        <p:spPr>
          <a:xfrm>
            <a:off x="4911879" y="640380"/>
            <a:ext cx="4232121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Natural Language Processing with Transformers,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Tunstall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2022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769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66D0B9-2D03-FF88-C4B6-BB36FCDB1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Implementation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self</a:t>
                </a:r>
                <a:r>
                  <a:rPr lang="de-DE" dirty="0">
                    <a:solidFill>
                      <a:schemeClr val="bg2"/>
                    </a:solidFill>
                  </a:rPr>
                  <a:t>-attention</a:t>
                </a:r>
                <a:r>
                  <a:rPr lang="de-DE" dirty="0"/>
                  <a:t> in </a:t>
                </a:r>
                <a:r>
                  <a:rPr lang="de-DE" dirty="0" err="1"/>
                  <a:t>transformers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queried</a:t>
                </a:r>
                <a:r>
                  <a:rPr lang="de-DE" dirty="0"/>
                  <a:t> and </a:t>
                </a:r>
                <a:r>
                  <a:rPr lang="de-DE" dirty="0" err="1"/>
                  <a:t>compared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a </a:t>
                </a:r>
                <a:r>
                  <a:rPr lang="de-DE" dirty="0" err="1">
                    <a:solidFill>
                      <a:schemeClr val="bg2"/>
                    </a:solidFill>
                  </a:rPr>
                  <a:t>key</a:t>
                </a:r>
                <a:r>
                  <a:rPr lang="de-DE" dirty="0"/>
                  <a:t>, i.e.,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p>
                    </m:sSup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>
                    <a:solidFill>
                      <a:schemeClr val="bg2"/>
                    </a:solidFill>
                  </a:rPr>
                  <a:t>query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and </a:t>
                </a:r>
                <a:r>
                  <a:rPr lang="de-DE" dirty="0" err="1">
                    <a:solidFill>
                      <a:schemeClr val="bg2"/>
                    </a:solidFill>
                  </a:rPr>
                  <a:t>key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obtained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linear </a:t>
                </a:r>
                <a:r>
                  <a:rPr lang="de-DE" dirty="0" err="1"/>
                  <a:t>transformations</a:t>
                </a:r>
                <a:r>
                  <a:rPr lang="de-DE" dirty="0"/>
                  <a:t> on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p>
                    </m:sSup>
                  </m:oMath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</m:oMath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>
                    <a:solidFill>
                      <a:schemeClr val="bg2"/>
                    </a:solidFill>
                  </a:rPr>
                  <a:t>similarity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describes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self</a:t>
                </a:r>
                <a:r>
                  <a:rPr lang="de-DE" dirty="0"/>
                  <a:t>-attention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𝑸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similarity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applied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values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de-DE" dirty="0"/>
                  <a:t>, i.e., </a:t>
                </a:r>
                <a:r>
                  <a:rPr lang="de-DE" dirty="0" err="1"/>
                  <a:t>transformed</a:t>
                </a:r>
                <a:r>
                  <a:rPr lang="de-DE" dirty="0"/>
                  <a:t> </a:t>
                </a:r>
                <a:r>
                  <a:rPr lang="de-DE" dirty="0" err="1"/>
                  <a:t>inputs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Through a </a:t>
                </a:r>
                <a:r>
                  <a:rPr lang="de-DE" dirty="0" err="1">
                    <a:solidFill>
                      <a:schemeClr val="bg2"/>
                    </a:solidFill>
                  </a:rPr>
                  <a:t>normalization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1" dirty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de-DE" b="1" i="1" dirty="0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de-DE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Can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applied</a:t>
                </a:r>
                <a:r>
                  <a:rPr lang="de-DE" dirty="0"/>
                  <a:t> multiple </a:t>
                </a:r>
                <a:r>
                  <a:rPr lang="de-DE" dirty="0" err="1"/>
                  <a:t>times</a:t>
                </a:r>
                <a:r>
                  <a:rPr lang="de-DE" dirty="0"/>
                  <a:t>, </a:t>
                </a:r>
                <a:r>
                  <a:rPr lang="de-DE" dirty="0" err="1"/>
                  <a:t>yielding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de-DE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1" i="1" dirty="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1" i="1" dirty="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1" i="1" dirty="0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transformed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acc>
                      <m:sSup>
                        <m:s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de-DE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As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attention</a:t>
                </a:r>
                <a:r>
                  <a:rPr lang="de-DE" dirty="0"/>
                  <a:t> </a:t>
                </a:r>
                <a:r>
                  <a:rPr lang="de-DE" dirty="0" err="1"/>
                  <a:t>mechanism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multiple </a:t>
                </a:r>
                <a:r>
                  <a:rPr lang="de-DE" dirty="0" err="1"/>
                  <a:t>times</a:t>
                </a:r>
                <a:r>
                  <a:rPr lang="de-DE" dirty="0"/>
                  <a:t> </a:t>
                </a:r>
                <a:r>
                  <a:rPr lang="de-DE" dirty="0" err="1"/>
                  <a:t>within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layer</a:t>
                </a:r>
                <a:r>
                  <a:rPr lang="de-DE" dirty="0"/>
                  <a:t>,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bg2"/>
                    </a:solidFill>
                  </a:rPr>
                  <a:t>multi-</a:t>
                </a:r>
                <a:r>
                  <a:rPr lang="de-DE" dirty="0" err="1">
                    <a:solidFill>
                      <a:schemeClr val="bg2"/>
                    </a:solidFill>
                  </a:rPr>
                  <a:t>headed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attention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Learnable</a:t>
                </a:r>
                <a:r>
                  <a:rPr lang="de-DE" dirty="0"/>
                  <a:t> </a:t>
                </a:r>
                <a:r>
                  <a:rPr lang="de-DE" dirty="0" err="1"/>
                  <a:t>parameters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b="1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66D0B9-2D03-FF88-C4B6-BB36FCDB1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 b="-5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00E8A41-2D0E-3400-3B6D-1E428E5A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8.6 Transformers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72CBB-AC05-2A6C-B945-3A89AA9DE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51C0F-9A5E-0AEB-7322-FCEB3F25AF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61D92-C05E-EE96-2770-D771D74A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346" y="2020667"/>
            <a:ext cx="1879934" cy="1858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A4E548-745A-B195-B234-17FFB7C4D815}"/>
                  </a:ext>
                </a:extLst>
              </p:cNvPr>
              <p:cNvSpPr txBox="1"/>
              <p:nvPr/>
            </p:nvSpPr>
            <p:spPr>
              <a:xfrm>
                <a:off x="7502137" y="3879299"/>
                <a:ext cx="1332352" cy="231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Similarity </a:t>
                </a:r>
                <a:r>
                  <a:rPr lang="de-DE" sz="1400" dirty="0" err="1">
                    <a:latin typeface="+mn-lt"/>
                  </a:rPr>
                  <a:t>matrix</a:t>
                </a:r>
                <a:r>
                  <a:rPr lang="de-DE" sz="1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14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1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A4E548-745A-B195-B234-17FFB7C4D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137" y="3879299"/>
                <a:ext cx="1332352" cy="231025"/>
              </a:xfrm>
              <a:prstGeom prst="rect">
                <a:avLst/>
              </a:prstGeom>
              <a:blipFill>
                <a:blip r:embed="rId5"/>
                <a:stretch>
                  <a:fillRect l="-8257" t="-15789" r="-4128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3BA36BD-08C9-99BF-5B4B-02057E14ADB6}"/>
              </a:ext>
            </a:extLst>
          </p:cNvPr>
          <p:cNvSpPr txBox="1"/>
          <p:nvPr/>
        </p:nvSpPr>
        <p:spPr>
          <a:xfrm>
            <a:off x="5601942" y="1642079"/>
            <a:ext cx="2050214" cy="619593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If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key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query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act</a:t>
            </a:r>
            <a:r>
              <a:rPr lang="de-DE" sz="1200" dirty="0">
                <a:latin typeface="+mn-lt"/>
              </a:rPr>
              <a:t> on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same </a:t>
            </a:r>
            <a:r>
              <a:rPr lang="de-DE" sz="1200" dirty="0" err="1">
                <a:latin typeface="+mn-lt"/>
              </a:rPr>
              <a:t>sequence</a:t>
            </a:r>
            <a:r>
              <a:rPr lang="de-DE" sz="1200" dirty="0">
                <a:latin typeface="+mn-lt"/>
              </a:rPr>
              <a:t>: </a:t>
            </a:r>
            <a:r>
              <a:rPr lang="de-DE" sz="1200" dirty="0" err="1">
                <a:latin typeface="+mn-lt"/>
              </a:rPr>
              <a:t>self</a:t>
            </a:r>
            <a:r>
              <a:rPr lang="de-DE" sz="1200" dirty="0">
                <a:latin typeface="+mn-lt"/>
              </a:rPr>
              <a:t>-attention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Else: </a:t>
            </a:r>
            <a:r>
              <a:rPr lang="de-DE" sz="1200" dirty="0" err="1">
                <a:latin typeface="+mn-lt"/>
              </a:rPr>
              <a:t>attention</a:t>
            </a:r>
            <a:endParaRPr lang="en-US" sz="1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BB505E-C55C-8099-1BF6-C96C75A4CC1A}"/>
                  </a:ext>
                </a:extLst>
              </p:cNvPr>
              <p:cNvSpPr txBox="1"/>
              <p:nvPr/>
            </p:nvSpPr>
            <p:spPr>
              <a:xfrm>
                <a:off x="50008" y="3470726"/>
                <a:ext cx="3239640" cy="408573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dirty="0">
                    <a:latin typeface="+mn-lt"/>
                  </a:rPr>
                  <a:t>Without </a:t>
                </a:r>
                <a:r>
                  <a:rPr lang="de-DE" sz="1200" dirty="0" err="1">
                    <a:latin typeface="+mn-lt"/>
                  </a:rPr>
                  <a:t>softmax</a:t>
                </a:r>
                <a:r>
                  <a:rPr lang="de-DE" sz="1200" dirty="0">
                    <a:latin typeface="+mn-lt"/>
                  </a:rPr>
                  <a:t>: </a:t>
                </a:r>
                <a:r>
                  <a:rPr lang="de-DE" sz="1200" dirty="0" err="1">
                    <a:latin typeface="+mn-lt"/>
                  </a:rPr>
                  <a:t>unbounded</a:t>
                </a:r>
                <a:endParaRPr lang="de-DE" sz="12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de-DE" sz="1200" dirty="0" err="1">
                    <a:latin typeface="+mn-lt"/>
                  </a:rPr>
                  <a:t>Softmax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transforms</a:t>
                </a:r>
                <a:r>
                  <a:rPr lang="de-DE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1200" dirty="0">
                    <a:latin typeface="+mn-lt"/>
                  </a:rPr>
                  <a:t> into a probability distribution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BB505E-C55C-8099-1BF6-C96C75A4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8" y="3470726"/>
                <a:ext cx="3239640" cy="408573"/>
              </a:xfrm>
              <a:prstGeom prst="rect">
                <a:avLst/>
              </a:prstGeom>
              <a:blipFill>
                <a:blip r:embed="rId6"/>
                <a:stretch>
                  <a:fillRect l="-2820" t="-7463" r="-940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678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390683-FDA2-0D31-1192-C2169F7B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60" y="242888"/>
            <a:ext cx="3638011" cy="442570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E4DE48-63D2-EF9A-3C39-BAE1CF8D8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Multi-</a:t>
            </a:r>
            <a:r>
              <a:rPr lang="de-DE" dirty="0" err="1">
                <a:solidFill>
                  <a:schemeClr val="bg2"/>
                </a:solidFill>
              </a:rPr>
              <a:t>headed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self</a:t>
            </a:r>
            <a:r>
              <a:rPr lang="de-DE" dirty="0">
                <a:solidFill>
                  <a:schemeClr val="bg2"/>
                </a:solidFill>
              </a:rPr>
              <a:t>-attention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/>
                </a:solidFill>
              </a:rPr>
              <a:t>Normalization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layers</a:t>
            </a:r>
            <a:r>
              <a:rPr lang="de-DE" dirty="0">
                <a:solidFill>
                  <a:schemeClr val="bg2"/>
                </a:solidFill>
              </a:rPr>
              <a:t>, </a:t>
            </a:r>
            <a:r>
              <a:rPr lang="de-DE" dirty="0" err="1">
                <a:solidFill>
                  <a:schemeClr val="bg2"/>
                </a:solidFill>
              </a:rPr>
              <a:t>feed</a:t>
            </a:r>
            <a:r>
              <a:rPr lang="de-DE" dirty="0">
                <a:solidFill>
                  <a:schemeClr val="bg2"/>
                </a:solidFill>
              </a:rPr>
              <a:t>-forward </a:t>
            </a:r>
            <a:r>
              <a:rPr lang="de-DE" dirty="0" err="1">
                <a:solidFill>
                  <a:schemeClr val="bg2"/>
                </a:solidFill>
              </a:rPr>
              <a:t>layers</a:t>
            </a:r>
            <a:r>
              <a:rPr lang="de-DE" dirty="0">
                <a:solidFill>
                  <a:schemeClr val="bg2"/>
                </a:solidFill>
              </a:rPr>
              <a:t>, </a:t>
            </a:r>
            <a:r>
              <a:rPr lang="de-DE" dirty="0" err="1">
                <a:solidFill>
                  <a:schemeClr val="bg2"/>
                </a:solidFill>
              </a:rPr>
              <a:t>skip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connections</a:t>
            </a:r>
            <a:endParaRPr lang="de-DE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Positional encoding</a:t>
            </a:r>
            <a:r>
              <a:rPr lang="en-US" dirty="0"/>
              <a:t>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Extends input/output with unique</a:t>
            </a:r>
            <a:br>
              <a:rPr lang="en-US" dirty="0"/>
            </a:br>
            <a:r>
              <a:rPr lang="en-US" dirty="0"/>
              <a:t>positional identifier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Input embedding</a:t>
            </a:r>
            <a:r>
              <a:rPr lang="en-US" dirty="0"/>
              <a:t> (how to encode words):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Word2Vec, learnable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In the original transformer formulation an </a:t>
            </a:r>
            <a:br>
              <a:rPr lang="en-US" dirty="0"/>
            </a:br>
            <a:r>
              <a:rPr lang="en-US" dirty="0"/>
              <a:t>encoder-decoder architecture was proposed: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Encoder-only</a:t>
            </a:r>
            <a:r>
              <a:rPr lang="en-US" dirty="0"/>
              <a:t>: text classification,</a:t>
            </a:r>
            <a:br>
              <a:rPr lang="en-US" dirty="0"/>
            </a:br>
            <a:r>
              <a:rPr lang="en-US" dirty="0"/>
              <a:t>extractive question answering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Decoder-only</a:t>
            </a:r>
            <a:r>
              <a:rPr lang="en-US" dirty="0"/>
              <a:t>: text generation, auto-</a:t>
            </a:r>
            <a:br>
              <a:rPr lang="en-US" dirty="0"/>
            </a:br>
            <a:r>
              <a:rPr lang="en-US" dirty="0"/>
              <a:t>regressive question answering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Encoder-decoder</a:t>
            </a:r>
            <a:r>
              <a:rPr lang="en-US" dirty="0"/>
              <a:t>: machine translation,</a:t>
            </a:r>
            <a:br>
              <a:rPr lang="en-US" dirty="0"/>
            </a:br>
            <a:r>
              <a:rPr lang="en-US" dirty="0"/>
              <a:t>speech processing, data to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7A9A6D-E672-54D7-D793-A38EBD76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8.6 Transformers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8EB05-528D-2A3D-8310-939F9BAA5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92DA3-1B95-A9F7-F741-E0FE8DFAD2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22A93-FBB8-9A5B-5066-D5A7CD95199E}"/>
              </a:ext>
            </a:extLst>
          </p:cNvPr>
          <p:cNvSpPr txBox="1"/>
          <p:nvPr/>
        </p:nvSpPr>
        <p:spPr>
          <a:xfrm>
            <a:off x="7543437" y="499884"/>
            <a:ext cx="1659642" cy="409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Attention Is All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You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Need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Vaswani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2017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74A222-B09C-4A96-B3B6-2CB4C2AF6B63}"/>
                  </a:ext>
                </a:extLst>
              </p:cNvPr>
              <p:cNvSpPr txBox="1"/>
              <p:nvPr/>
            </p:nvSpPr>
            <p:spPr>
              <a:xfrm>
                <a:off x="3378995" y="1327601"/>
                <a:ext cx="1657349" cy="57810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dirty="0">
                    <a:latin typeface="+mn-lt"/>
                  </a:rPr>
                  <a:t>e.g., </a:t>
                </a:r>
                <a:r>
                  <a:rPr lang="de-DE" sz="1200" dirty="0" err="1">
                    <a:latin typeface="+mn-lt"/>
                  </a:rPr>
                  <a:t>sinusoidal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positional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encoding</a:t>
                </a:r>
                <a:r>
                  <a:rPr lang="de-DE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200" b="0" i="1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sSup>
                              <m:sSup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de-DE" sz="1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74A222-B09C-4A96-B3B6-2CB4C2AF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995" y="1327601"/>
                <a:ext cx="1657349" cy="578107"/>
              </a:xfrm>
              <a:prstGeom prst="rect">
                <a:avLst/>
              </a:prstGeom>
              <a:blipFill>
                <a:blip r:embed="rId4"/>
                <a:stretch>
                  <a:fillRect l="-5515" t="-5263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1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AA460C-4D61-D057-82DA-22C308D43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Pretraining</a:t>
            </a:r>
            <a:r>
              <a:rPr lang="de-DE" dirty="0"/>
              <a:t>: Perform a </a:t>
            </a:r>
            <a:r>
              <a:rPr lang="de-DE" dirty="0" err="1"/>
              <a:t>training</a:t>
            </a:r>
            <a:r>
              <a:rPr lang="de-DE" dirty="0"/>
              <a:t> on a larger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e.g.,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(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)</a:t>
            </a:r>
          </a:p>
          <a:p>
            <a:r>
              <a:rPr lang="en-US" dirty="0">
                <a:solidFill>
                  <a:schemeClr val="bg2"/>
                </a:solidFill>
              </a:rPr>
              <a:t>Domain adaption</a:t>
            </a:r>
            <a:r>
              <a:rPr lang="en-US" dirty="0"/>
              <a:t>: Perform a second training on specific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e.g., (hand-crafted) Q&amp;A texts to build a chatbot, or adaption to another language</a:t>
            </a:r>
          </a:p>
          <a:p>
            <a:r>
              <a:rPr lang="en-US" dirty="0">
                <a:solidFill>
                  <a:schemeClr val="bg2"/>
                </a:solidFill>
              </a:rPr>
              <a:t>Fine-tuning</a:t>
            </a:r>
            <a:r>
              <a:rPr lang="en-US" dirty="0"/>
              <a:t>: combination with additional neural networks for specific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e.g., classification layer appended to the hidden state, or using only the decoder for chatbots</a:t>
            </a:r>
          </a:p>
          <a:p>
            <a:endParaRPr lang="en-US" dirty="0"/>
          </a:p>
          <a:p>
            <a:r>
              <a:rPr lang="en-US" dirty="0"/>
              <a:t>Pretraining is the most expensive part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2A3BC-F06A-610B-7986-EFF52446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8.6 Transformers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90378-DCB4-B6AC-DE96-A13078CA3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DD8B9-808E-A255-E9E7-ACD6CC80CE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4A98BB-8CCB-A287-87EF-BA2352969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593350"/>
              </p:ext>
            </p:extLst>
          </p:nvPr>
        </p:nvGraphicFramePr>
        <p:xfrm>
          <a:off x="1308497" y="2766867"/>
          <a:ext cx="6527005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659">
                  <a:extLst>
                    <a:ext uri="{9D8B030D-6E8A-4147-A177-3AD203B41FA5}">
                      <a16:colId xmlns:a16="http://schemas.microsoft.com/office/drawing/2014/main" val="3481496381"/>
                    </a:ext>
                  </a:extLst>
                </a:gridCol>
                <a:gridCol w="1122760">
                  <a:extLst>
                    <a:ext uri="{9D8B030D-6E8A-4147-A177-3AD203B41FA5}">
                      <a16:colId xmlns:a16="http://schemas.microsoft.com/office/drawing/2014/main" val="413303408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278115411"/>
                    </a:ext>
                  </a:extLst>
                </a:gridCol>
                <a:gridCol w="2221706">
                  <a:extLst>
                    <a:ext uri="{9D8B030D-6E8A-4147-A177-3AD203B41FA5}">
                      <a16:colId xmlns:a16="http://schemas.microsoft.com/office/drawing/2014/main" val="1084030902"/>
                    </a:ext>
                  </a:extLst>
                </a:gridCol>
                <a:gridCol w="1069180">
                  <a:extLst>
                    <a:ext uri="{9D8B030D-6E8A-4147-A177-3AD203B41FA5}">
                      <a16:colId xmlns:a16="http://schemas.microsoft.com/office/drawing/2014/main" val="4044161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parameters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model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size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training</a:t>
                      </a:r>
                      <a:r>
                        <a:rPr lang="de-DE" sz="1200" b="1" dirty="0"/>
                        <a:t> time </a:t>
                      </a:r>
                      <a:r>
                        <a:rPr lang="de-DE" sz="1200" dirty="0"/>
                        <a:t>(on 2048 GPUs)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training</a:t>
                      </a:r>
                      <a:r>
                        <a:rPr lang="de-DE" sz="1200" b="1" dirty="0"/>
                        <a:t> </a:t>
                      </a:r>
                      <a:r>
                        <a:rPr lang="de-DE" sz="1200" b="1" dirty="0" err="1"/>
                        <a:t>cost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20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Llama</a:t>
                      </a:r>
                      <a:r>
                        <a:rPr lang="de-DE" sz="1200" b="1" dirty="0"/>
                        <a:t> 7B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28 GB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 </a:t>
                      </a:r>
                      <a:r>
                        <a:rPr lang="de-DE" sz="1200" dirty="0" err="1"/>
                        <a:t>days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0.1 M $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924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Llama</a:t>
                      </a:r>
                      <a:r>
                        <a:rPr lang="de-DE" sz="1200" b="1" dirty="0"/>
                        <a:t> 13B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13B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52 GB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8 </a:t>
                      </a:r>
                      <a:r>
                        <a:rPr lang="de-DE" sz="1200" dirty="0" err="1"/>
                        <a:t>days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0.2 M $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64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="1" dirty="0" err="1"/>
                        <a:t>Llama</a:t>
                      </a:r>
                      <a:r>
                        <a:rPr lang="de-DE" sz="1200" b="1" dirty="0"/>
                        <a:t> 70B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70B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280 GB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35 </a:t>
                      </a:r>
                      <a:r>
                        <a:rPr lang="de-DE" sz="1200" dirty="0" err="1"/>
                        <a:t>days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1.1 M $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03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="1" dirty="0"/>
                        <a:t>GPT-3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165B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700 GB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17 </a:t>
                      </a:r>
                      <a:r>
                        <a:rPr lang="de-DE" sz="1200" dirty="0" err="1"/>
                        <a:t>days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4.6 M $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33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b="1" dirty="0"/>
                        <a:t>GPT-4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100B-10T?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400 GB-40 TB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?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?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9858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CC724B7-0185-6A03-3779-ED36A1F8C088}"/>
              </a:ext>
            </a:extLst>
          </p:cNvPr>
          <p:cNvSpPr txBox="1"/>
          <p:nvPr/>
        </p:nvSpPr>
        <p:spPr>
          <a:xfrm>
            <a:off x="4855821" y="496685"/>
            <a:ext cx="4288179" cy="198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https://github.com/meta-llama/llama/blob/main/MODEL_CARD.md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490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93727C-EB82-1987-DC83-5495F040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what</a:t>
            </a:r>
            <a:r>
              <a:rPr lang="de-DE" b="1" dirty="0"/>
              <a:t>?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A44DA3-8B30-5C06-805B-B9FF97CC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 Generative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547D0-243C-1586-C402-C3AA8ECF53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75333-90B9-B62D-3065-54C82DDB3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F9550E-780A-C83D-7F08-0CA63081CED4}"/>
              </a:ext>
            </a:extLst>
          </p:cNvPr>
          <p:cNvGrpSpPr/>
          <p:nvPr/>
        </p:nvGrpSpPr>
        <p:grpSpPr>
          <a:xfrm>
            <a:off x="288464" y="1087697"/>
            <a:ext cx="8536446" cy="3286125"/>
            <a:chOff x="288464" y="1087697"/>
            <a:chExt cx="8536446" cy="3286125"/>
          </a:xfrm>
        </p:grpSpPr>
        <p:pic>
          <p:nvPicPr>
            <p:cNvPr id="10" name="Content Placeholder 6">
              <a:extLst>
                <a:ext uri="{FF2B5EF4-FFF2-40B4-BE49-F238E27FC236}">
                  <a16:creationId xmlns:a16="http://schemas.microsoft.com/office/drawing/2014/main" id="{240385A7-2A56-D284-173C-D6417312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161" y="1219082"/>
              <a:ext cx="4381017" cy="3154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1872DB-1FB7-4944-684B-619E8BBA8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9538" y="1087697"/>
              <a:ext cx="3370792" cy="32861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BFD115-37AF-BAF3-31BC-3AE74E90427C}"/>
                </a:ext>
              </a:extLst>
            </p:cNvPr>
            <p:cNvSpPr/>
            <p:nvPr/>
          </p:nvSpPr>
          <p:spPr>
            <a:xfrm>
              <a:off x="311161" y="2064544"/>
              <a:ext cx="4403714" cy="273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F36227-F592-76BC-B92C-75D7ECDF6CEC}"/>
                </a:ext>
              </a:extLst>
            </p:cNvPr>
            <p:cNvSpPr/>
            <p:nvPr/>
          </p:nvSpPr>
          <p:spPr>
            <a:xfrm>
              <a:off x="288464" y="3215508"/>
              <a:ext cx="4403714" cy="273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4C8A80-3582-CC7A-CB66-B7EED4D738A4}"/>
                </a:ext>
              </a:extLst>
            </p:cNvPr>
            <p:cNvSpPr/>
            <p:nvPr/>
          </p:nvSpPr>
          <p:spPr>
            <a:xfrm>
              <a:off x="4421196" y="2078347"/>
              <a:ext cx="4403714" cy="273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496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2DF69E-EA83-D33F-88ED-EDCEC0CD8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8.7.1 </a:t>
            </a:r>
            <a:r>
              <a:rPr lang="de-DE" b="1" dirty="0"/>
              <a:t>Data Generation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surrogate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As </a:t>
            </a:r>
            <a:r>
              <a:rPr lang="de-DE" dirty="0" err="1"/>
              <a:t>surrogate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8.7.2 </a:t>
            </a:r>
            <a:r>
              <a:rPr lang="de-DE" b="1" dirty="0"/>
              <a:t>Generative Design &amp; Design </a:t>
            </a:r>
            <a:r>
              <a:rPr lang="de-DE" b="1" dirty="0" err="1"/>
              <a:t>Optimization</a:t>
            </a:r>
            <a:endParaRPr lang="de-DE" b="1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Nonlinear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 </a:t>
            </a:r>
            <a:r>
              <a:rPr lang="de-DE" dirty="0" err="1"/>
              <a:t>reduction</a:t>
            </a:r>
            <a:r>
              <a:rPr lang="de-DE" dirty="0"/>
              <a:t> (</a:t>
            </a:r>
            <a:r>
              <a:rPr lang="de-DE" dirty="0" err="1"/>
              <a:t>optimization</a:t>
            </a:r>
            <a:r>
              <a:rPr lang="de-DE" dirty="0"/>
              <a:t> on latent </a:t>
            </a:r>
            <a:r>
              <a:rPr lang="de-DE" dirty="0" err="1"/>
              <a:t>vectors</a:t>
            </a:r>
            <a:r>
              <a:rPr lang="de-DE" dirty="0"/>
              <a:t>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Enforcement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exotic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err="1"/>
              <a:t>Novelty</a:t>
            </a:r>
            <a:r>
              <a:rPr lang="de-DE" dirty="0"/>
              <a:t>, </a:t>
            </a:r>
            <a:r>
              <a:rPr lang="de-DE" dirty="0" err="1"/>
              <a:t>aesthetics</a:t>
            </a:r>
            <a:r>
              <a:rPr lang="de-DE" dirty="0"/>
              <a:t>, </a:t>
            </a:r>
            <a:r>
              <a:rPr lang="de-DE" dirty="0" err="1"/>
              <a:t>manufacturability</a:t>
            </a:r>
            <a:r>
              <a:rPr lang="de-DE" dirty="0"/>
              <a:t>, </a:t>
            </a:r>
            <a:r>
              <a:rPr lang="de-DE" dirty="0" err="1"/>
              <a:t>creativity</a:t>
            </a:r>
            <a:r>
              <a:rPr lang="de-DE" dirty="0"/>
              <a:t>, …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Inverse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8.7.3 </a:t>
            </a:r>
            <a:r>
              <a:rPr lang="en-US" b="1" dirty="0"/>
              <a:t>Anomaly Detection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If generation is not possible, it must be an anomaly!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8.7.4 </a:t>
            </a:r>
            <a:r>
              <a:rPr lang="en-US" b="1" dirty="0"/>
              <a:t>Conditional Generation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Additional inputs to generative models (but still multiple outputs)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8.7.5 </a:t>
            </a:r>
            <a:r>
              <a:rPr lang="en-US" b="1" dirty="0"/>
              <a:t>Surrogate Modeling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Transformer architectures as surrogates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U-Net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6E272A-02FA-AEFF-918A-5AAEAD61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8.7 </a:t>
            </a:r>
            <a:r>
              <a:rPr lang="de-DE" dirty="0" err="1"/>
              <a:t>Applications</a:t>
            </a:r>
            <a:r>
              <a:rPr lang="de-DE" dirty="0"/>
              <a:t> in Computational </a:t>
            </a:r>
            <a:r>
              <a:rPr lang="de-DE" dirty="0" err="1"/>
              <a:t>Mechanics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FA87D-1105-83FD-7E3A-41EAB861E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52E78-C5DD-4E2F-404B-BEEABBB35E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E5778-16CB-9273-2A54-EEDA2759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04" y="688106"/>
            <a:ext cx="5357813" cy="1334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865231-DC87-99DC-31C7-6A7A2ACCE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2649015"/>
            <a:ext cx="3929063" cy="13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9009B3-753B-54DE-2A0A-A28DB95D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8" y="2060526"/>
            <a:ext cx="5386388" cy="289566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E98595-B951-EEC9-15B7-CD61791BF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Shape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solidFill>
                  <a:schemeClr val="bg2"/>
                </a:solidFill>
              </a:rPr>
              <a:t>variational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autoencoders</a:t>
            </a:r>
            <a:endParaRPr lang="de-DE" dirty="0">
              <a:solidFill>
                <a:schemeClr val="bg2"/>
              </a:solidFill>
            </a:endParaRPr>
          </a:p>
          <a:p>
            <a:endParaRPr lang="de-DE" dirty="0"/>
          </a:p>
          <a:p>
            <a:r>
              <a:rPr lang="de-DE" dirty="0"/>
              <a:t>Training </a:t>
            </a:r>
            <a:r>
              <a:rPr lang="de-DE" dirty="0" err="1"/>
              <a:t>with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Reconstruction </a:t>
            </a:r>
            <a:r>
              <a:rPr lang="de-DE" dirty="0" err="1">
                <a:solidFill>
                  <a:schemeClr val="bg2"/>
                </a:solidFill>
              </a:rPr>
              <a:t>loss</a:t>
            </a:r>
            <a:endParaRPr lang="de-DE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/>
                </a:solidFill>
              </a:rPr>
              <a:t>Kullback-Leibler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divergence</a:t>
            </a:r>
            <a:endParaRPr lang="de-DE" dirty="0">
              <a:solidFill>
                <a:schemeClr val="bg2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20B8B-1886-9EA2-0EBC-0459D1C43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8.7.1 Data Generation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36E8E-C57A-9AC8-53F4-0E20F70970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C1F7C-38EA-AF84-4306-65CCB7880B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37EBE8-A6CE-EE50-D8B5-42A22399B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769" y="491898"/>
            <a:ext cx="5279231" cy="1360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573EEB-7F1F-8F57-5924-7EEACB8EB2D2}"/>
              </a:ext>
            </a:extLst>
          </p:cNvPr>
          <p:cNvSpPr txBox="1"/>
          <p:nvPr/>
        </p:nvSpPr>
        <p:spPr>
          <a:xfrm>
            <a:off x="553838" y="3281825"/>
            <a:ext cx="91967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Latent </a:t>
            </a:r>
            <a:r>
              <a:rPr lang="de-DE" sz="1400" dirty="0" err="1">
                <a:latin typeface="+mn-lt"/>
              </a:rPr>
              <a:t>space</a:t>
            </a:r>
            <a:endParaRPr lang="en-US" sz="1400" b="1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2069B-0FB6-52E0-8C2C-A8DC638E5008}"/>
              </a:ext>
            </a:extLst>
          </p:cNvPr>
          <p:cNvSpPr txBox="1"/>
          <p:nvPr/>
        </p:nvSpPr>
        <p:spPr>
          <a:xfrm>
            <a:off x="7173660" y="3269765"/>
            <a:ext cx="1431033" cy="4771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Interpolation </a:t>
            </a:r>
            <a:r>
              <a:rPr lang="de-DE" sz="1400" dirty="0" err="1">
                <a:latin typeface="+mn-lt"/>
              </a:rPr>
              <a:t>of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the</a:t>
            </a:r>
            <a:br>
              <a:rPr lang="de-DE" sz="1400" dirty="0">
                <a:latin typeface="+mn-lt"/>
              </a:rPr>
            </a:br>
            <a:r>
              <a:rPr lang="de-DE" sz="1400" dirty="0">
                <a:latin typeface="+mn-lt"/>
              </a:rPr>
              <a:t>latent </a:t>
            </a:r>
            <a:r>
              <a:rPr lang="de-DE" sz="1400" dirty="0" err="1">
                <a:latin typeface="+mn-lt"/>
              </a:rPr>
              <a:t>space</a:t>
            </a:r>
            <a:endParaRPr lang="en-US" sz="14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06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8D2E3-62FA-3ED3-4505-52F53D00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7 </a:t>
            </a:r>
            <a:r>
              <a:rPr lang="da-DK" dirty="0" err="1">
                <a:solidFill>
                  <a:schemeClr val="bg2"/>
                </a:solidFill>
              </a:rPr>
              <a:t>Material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Modeling</a:t>
            </a:r>
            <a:r>
              <a:rPr lang="da-DK" dirty="0">
                <a:solidFill>
                  <a:schemeClr val="bg2"/>
                </a:solidFill>
              </a:rPr>
              <a:t> with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8.1 </a:t>
            </a:r>
            <a:r>
              <a:rPr lang="da-DK" dirty="0" err="1"/>
              <a:t>Autoencoders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8.2 </a:t>
            </a:r>
            <a:r>
              <a:rPr lang="da-DK" dirty="0" err="1"/>
              <a:t>Variational</a:t>
            </a:r>
            <a:r>
              <a:rPr lang="da-DK" dirty="0"/>
              <a:t> </a:t>
            </a:r>
            <a:r>
              <a:rPr lang="da-DK" dirty="0" err="1"/>
              <a:t>Autoencoder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8.4 </a:t>
            </a:r>
            <a:r>
              <a:rPr lang="da-DK" dirty="0" err="1"/>
              <a:t>Autoencoders</a:t>
            </a:r>
            <a:r>
              <a:rPr lang="da-DK" dirty="0"/>
              <a:t> in Computer Vision: U-Net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8.3 Generative </a:t>
            </a:r>
            <a:r>
              <a:rPr lang="da-DK" dirty="0" err="1"/>
              <a:t>Adversarial</a:t>
            </a:r>
            <a:r>
              <a:rPr lang="da-DK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8.5 Diffusion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8.6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8.7 Applications in </a:t>
            </a:r>
            <a:r>
              <a:rPr lang="da-DK" dirty="0" err="1"/>
              <a:t>Computational</a:t>
            </a:r>
            <a:r>
              <a:rPr lang="da-DK" dirty="0"/>
              <a:t> </a:t>
            </a:r>
            <a:r>
              <a:rPr lang="da-DK" dirty="0" err="1"/>
              <a:t>Mechanics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8.7.1 Data Generation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8.7.3 Anomaly </a:t>
            </a:r>
            <a:r>
              <a:rPr lang="da-DK" dirty="0" err="1"/>
              <a:t>Detection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8.7.4 </a:t>
            </a:r>
            <a:r>
              <a:rPr lang="de-DE" dirty="0" err="1"/>
              <a:t>Conditional</a:t>
            </a:r>
            <a:r>
              <a:rPr lang="de-DE" dirty="0"/>
              <a:t> Generation</a:t>
            </a:r>
            <a:endParaRPr lang="da-DK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9 Inverse Problems &amp; Deep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F6F85-170B-A30E-33B7-C2E6A5DD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AA654-E2B3-96C9-445E-07E4B5ABC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B75BC-0336-09DB-12FD-989D41FC2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31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C7C44A-B236-E628-08A9-7BAF237C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E.28 </a:t>
            </a:r>
            <a:r>
              <a:rPr lang="de-DE" dirty="0" err="1"/>
              <a:t>Variational</a:t>
            </a:r>
            <a:r>
              <a:rPr lang="de-DE" dirty="0"/>
              <a:t> Autoencoder (C)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a </a:t>
            </a:r>
            <a:r>
              <a:rPr lang="de-DE" dirty="0" err="1"/>
              <a:t>variational</a:t>
            </a:r>
            <a:r>
              <a:rPr lang="de-DE" dirty="0"/>
              <a:t> </a:t>
            </a:r>
            <a:r>
              <a:rPr lang="de-DE" dirty="0" err="1"/>
              <a:t>autoencoder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simple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 The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shapes</a:t>
            </a:r>
            <a:r>
              <a:rPr lang="de-DE" dirty="0"/>
              <a:t>; </a:t>
            </a:r>
            <a:r>
              <a:rPr lang="de-DE" dirty="0" err="1"/>
              <a:t>circles</a:t>
            </a:r>
            <a:r>
              <a:rPr lang="de-DE" dirty="0"/>
              <a:t>, </a:t>
            </a:r>
            <a:r>
              <a:rPr lang="de-DE" dirty="0" err="1"/>
              <a:t>triangles</a:t>
            </a:r>
            <a:r>
              <a:rPr lang="de-DE" dirty="0"/>
              <a:t>, </a:t>
            </a:r>
            <a:r>
              <a:rPr lang="de-DE" dirty="0" err="1"/>
              <a:t>squares</a:t>
            </a:r>
            <a:r>
              <a:rPr lang="de-DE" dirty="0"/>
              <a:t> and </a:t>
            </a:r>
            <a:r>
              <a:rPr lang="de-DE" dirty="0" err="1"/>
              <a:t>crosses</a:t>
            </a:r>
            <a:r>
              <a:rPr lang="de-DE" dirty="0"/>
              <a:t>. </a:t>
            </a:r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latent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Kullback-Leibler</a:t>
            </a:r>
            <a:r>
              <a:rPr lang="de-DE" dirty="0"/>
              <a:t> </a:t>
            </a:r>
            <a:r>
              <a:rPr lang="de-DE" dirty="0" err="1"/>
              <a:t>divergence</a:t>
            </a:r>
            <a:r>
              <a:rPr lang="de-DE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021CA-223A-7C03-FC8F-72B92CEF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9B196-F9BC-0BC0-0EE3-C09E7B69B5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65AE8-43B9-027F-E7CC-80C7E9D8F5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53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79537-D76C-B5EF-9469-FFEA4807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Fiber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diffusion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/>
              <a:t>Forward </a:t>
            </a:r>
            <a:r>
              <a:rPr lang="de-DE" dirty="0" err="1"/>
              <a:t>diffusion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Learned</a:t>
            </a:r>
            <a:r>
              <a:rPr lang="de-DE" dirty="0"/>
              <a:t> reverse </a:t>
            </a:r>
            <a:r>
              <a:rPr lang="de-DE" dirty="0" err="1"/>
              <a:t>denoising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C0D898-4F00-1146-75A3-6237BB18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8.7.1 Data Generation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A30C8-98C9-964F-F51C-E760FE1B0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B8FB8-2A5A-BE53-F2B8-4AF6BE455D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68FD2-64E8-01EB-BDED-FB061125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08314"/>
            <a:ext cx="1445419" cy="1434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F36F0-B56C-D2B2-474F-3C74E780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09" y="1582679"/>
            <a:ext cx="7165181" cy="1177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A8BF5-4100-B121-4050-0182BD4E4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550" y="3029302"/>
            <a:ext cx="4379119" cy="18446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2D3B5B-4987-A440-E6C7-09BF48794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3010286"/>
            <a:ext cx="1878806" cy="1863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9583C-8026-03DF-0C45-9B20F13C6AFE}"/>
              </a:ext>
            </a:extLst>
          </p:cNvPr>
          <p:cNvSpPr txBox="1"/>
          <p:nvPr/>
        </p:nvSpPr>
        <p:spPr>
          <a:xfrm>
            <a:off x="1392083" y="3155465"/>
            <a:ext cx="91372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1</a:t>
            </a:r>
            <a:endParaRPr lang="en-US" sz="1400" dirty="0" err="1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3DB93D-9D2D-3020-B494-90F1729AD667}"/>
              </a:ext>
            </a:extLst>
          </p:cNvPr>
          <p:cNvSpPr txBox="1"/>
          <p:nvPr/>
        </p:nvSpPr>
        <p:spPr>
          <a:xfrm>
            <a:off x="1392083" y="3826342"/>
            <a:ext cx="91372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2</a:t>
            </a:r>
            <a:endParaRPr lang="en-US" sz="1400" dirty="0" err="1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56FF6-6233-A6E1-DFE1-7E37B67534B1}"/>
              </a:ext>
            </a:extLst>
          </p:cNvPr>
          <p:cNvSpPr txBox="1"/>
          <p:nvPr/>
        </p:nvSpPr>
        <p:spPr>
          <a:xfrm>
            <a:off x="1392083" y="4438021"/>
            <a:ext cx="91372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3</a:t>
            </a:r>
            <a:endParaRPr lang="en-US" sz="1400" dirty="0" err="1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937F26-5A98-4F75-6619-725C3FB4D604}"/>
                  </a:ext>
                </a:extLst>
              </p:cNvPr>
              <p:cNvSpPr txBox="1"/>
              <p:nvPr/>
            </p:nvSpPr>
            <p:spPr>
              <a:xfrm>
                <a:off x="5965669" y="3156916"/>
                <a:ext cx="459549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937F26-5A98-4F75-6619-725C3FB4D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669" y="3156916"/>
                <a:ext cx="459549" cy="245580"/>
              </a:xfrm>
              <a:prstGeom prst="rect">
                <a:avLst/>
              </a:prstGeom>
              <a:blipFill>
                <a:blip r:embed="rId6"/>
                <a:stretch>
                  <a:fillRect l="-5333" r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E76418-7BA0-5E83-EB69-35A7C49F41C4}"/>
                  </a:ext>
                </a:extLst>
              </p:cNvPr>
              <p:cNvSpPr txBox="1"/>
              <p:nvPr/>
            </p:nvSpPr>
            <p:spPr>
              <a:xfrm>
                <a:off x="6001388" y="3828861"/>
                <a:ext cx="459549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E76418-7BA0-5E83-EB69-35A7C49F4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388" y="3828861"/>
                <a:ext cx="459549" cy="245580"/>
              </a:xfrm>
              <a:prstGeom prst="rect">
                <a:avLst/>
              </a:prstGeom>
              <a:blipFill>
                <a:blip r:embed="rId7"/>
                <a:stretch>
                  <a:fillRect l="-3947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31C3D1-8AC4-95F8-64C8-9E62D8A44989}"/>
                  </a:ext>
                </a:extLst>
              </p:cNvPr>
              <p:cNvSpPr txBox="1"/>
              <p:nvPr/>
            </p:nvSpPr>
            <p:spPr>
              <a:xfrm>
                <a:off x="6011519" y="4438021"/>
                <a:ext cx="145746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31C3D1-8AC4-95F8-64C8-9E62D8A44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19" y="4438021"/>
                <a:ext cx="145746" cy="245580"/>
              </a:xfrm>
              <a:prstGeom prst="rect">
                <a:avLst/>
              </a:prstGeom>
              <a:blipFill>
                <a:blip r:embed="rId8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32AFD85-94DC-6397-3ACD-B3F2BD0B1BA9}"/>
              </a:ext>
            </a:extLst>
          </p:cNvPr>
          <p:cNvSpPr txBox="1"/>
          <p:nvPr/>
        </p:nvSpPr>
        <p:spPr>
          <a:xfrm>
            <a:off x="7202463" y="2781569"/>
            <a:ext cx="1761380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After 40 </a:t>
            </a:r>
            <a:r>
              <a:rPr lang="de-DE" sz="1400" dirty="0" err="1">
                <a:latin typeface="+mn-lt"/>
              </a:rPr>
              <a:t>denoising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steps</a:t>
            </a:r>
            <a:endParaRPr lang="en-US" sz="14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033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6FA09-468A-0572-897D-F50CF7768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F6A551-1BC9-982E-165D-091DD01D8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E.30 Diffusion </a:t>
            </a:r>
            <a:r>
              <a:rPr lang="de-DE" dirty="0" err="1"/>
              <a:t>models</a:t>
            </a:r>
            <a:r>
              <a:rPr lang="de-DE" dirty="0"/>
              <a:t> (C)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a </a:t>
            </a:r>
            <a:r>
              <a:rPr lang="de-DE" dirty="0" err="1"/>
              <a:t>diffusion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simple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 The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simple </a:t>
            </a:r>
            <a:r>
              <a:rPr lang="de-DE" dirty="0" err="1"/>
              <a:t>fiber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</a:t>
            </a:r>
            <a:r>
              <a:rPr lang="de-DE" dirty="0" err="1"/>
              <a:t>microstructures</a:t>
            </a:r>
            <a:r>
              <a:rPr lang="de-DE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141F87-97C4-F24F-3C2B-09F4776E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9DBA5-CC25-136D-A5B4-A2F9C37168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55279-FB77-A599-043F-E8B24F5218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75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187906-03E5-EDB1-CFED-52BAAF65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Training of </a:t>
            </a:r>
            <a:r>
              <a:rPr lang="da-DK" dirty="0" err="1">
                <a:solidFill>
                  <a:schemeClr val="bg2"/>
                </a:solidFill>
              </a:rPr>
              <a:t>autoencoder</a:t>
            </a:r>
            <a:r>
              <a:rPr lang="da-DK" dirty="0"/>
              <a:t> on ”normal data”, i.e., </a:t>
            </a:r>
            <a:r>
              <a:rPr lang="da-DK" dirty="0" err="1"/>
              <a:t>without</a:t>
            </a:r>
            <a:r>
              <a:rPr lang="da-DK" dirty="0"/>
              <a:t> </a:t>
            </a:r>
            <a:r>
              <a:rPr lang="da-DK" dirty="0" err="1"/>
              <a:t>anomalies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Detection</a:t>
            </a:r>
            <a:r>
              <a:rPr lang="da-DK" dirty="0"/>
              <a:t> of </a:t>
            </a:r>
            <a:r>
              <a:rPr lang="da-DK" dirty="0" err="1"/>
              <a:t>outliers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In latent </a:t>
            </a:r>
            <a:r>
              <a:rPr lang="da-DK" dirty="0" err="1"/>
              <a:t>space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By </a:t>
            </a:r>
            <a:r>
              <a:rPr lang="da-DK" dirty="0" err="1"/>
              <a:t>inability</a:t>
            </a:r>
            <a:r>
              <a:rPr lang="da-DK" dirty="0"/>
              <a:t> to </a:t>
            </a:r>
            <a:r>
              <a:rPr lang="da-DK" dirty="0" err="1"/>
              <a:t>reconstruct</a:t>
            </a:r>
            <a:r>
              <a:rPr lang="da-DK" dirty="0"/>
              <a:t> the input image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851A5C-A828-4D35-7022-88D5F2BD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8.7.3.1 Autoencoders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Anomaly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468A-D299-EAF4-C933-6F8A1D0E6A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C447F-9580-A5F8-3C59-190EC3015E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48D4D-66EC-488B-1C6D-92012AB4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490" y="1069326"/>
            <a:ext cx="2004210" cy="2377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8A88C-B293-E32F-24CE-262C60F5F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6" y="1800104"/>
            <a:ext cx="4244459" cy="31301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BF3646-E6E0-8E74-8EEC-DE8A0EB8F846}"/>
              </a:ext>
            </a:extLst>
          </p:cNvPr>
          <p:cNvSpPr/>
          <p:nvPr/>
        </p:nvSpPr>
        <p:spPr>
          <a:xfrm>
            <a:off x="539384" y="3200400"/>
            <a:ext cx="4279106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FDE73D-A6AE-414A-4B18-FE928632A496}"/>
              </a:ext>
            </a:extLst>
          </p:cNvPr>
          <p:cNvSpPr txBox="1"/>
          <p:nvPr/>
        </p:nvSpPr>
        <p:spPr>
          <a:xfrm>
            <a:off x="1100576" y="3247988"/>
            <a:ext cx="327013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dirty="0">
                <a:latin typeface="+mn-lt"/>
              </a:rPr>
              <a:t>input</a:t>
            </a:r>
            <a:endParaRPr lang="en-US" sz="12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6FA57-80C0-B264-3043-7F1FBB5EAEFD}"/>
              </a:ext>
            </a:extLst>
          </p:cNvPr>
          <p:cNvSpPr txBox="1"/>
          <p:nvPr/>
        </p:nvSpPr>
        <p:spPr>
          <a:xfrm>
            <a:off x="2485492" y="3265911"/>
            <a:ext cx="637547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dirty="0" err="1">
                <a:latin typeface="+mn-lt"/>
              </a:rPr>
              <a:t>Prediction</a:t>
            </a:r>
            <a:endParaRPr lang="en-US" sz="1200" dirty="0" err="1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3DC84-8F87-B5F0-5C42-5CB4C5AC9861}"/>
              </a:ext>
            </a:extLst>
          </p:cNvPr>
          <p:cNvSpPr txBox="1"/>
          <p:nvPr/>
        </p:nvSpPr>
        <p:spPr>
          <a:xfrm>
            <a:off x="3612669" y="3265911"/>
            <a:ext cx="1291829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dirty="0" err="1">
                <a:latin typeface="+mn-lt"/>
              </a:rPr>
              <a:t>Reconstruction</a:t>
            </a:r>
            <a:r>
              <a:rPr lang="da-DK" sz="1200" dirty="0">
                <a:latin typeface="+mn-lt"/>
              </a:rPr>
              <a:t> </a:t>
            </a:r>
            <a:r>
              <a:rPr lang="da-DK" sz="1200" dirty="0" err="1">
                <a:latin typeface="+mn-lt"/>
              </a:rPr>
              <a:t>error</a:t>
            </a:r>
            <a:endParaRPr lang="en-US" sz="1200" dirty="0" err="1"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7FBA3-9641-AFCC-9E81-E7A5F6BF2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365" y="600415"/>
            <a:ext cx="2232553" cy="30932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DBD48B-596E-EF9D-2C2A-955F50ABF320}"/>
              </a:ext>
            </a:extLst>
          </p:cNvPr>
          <p:cNvSpPr txBox="1"/>
          <p:nvPr/>
        </p:nvSpPr>
        <p:spPr>
          <a:xfrm>
            <a:off x="5046519" y="4625793"/>
            <a:ext cx="4288179" cy="198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Deep Learning for Anomaly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Detection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: A Review, Pang et al. 2021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170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50E95F-7A6C-7BBB-E2AE-DD405636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Statistical </a:t>
            </a:r>
            <a:r>
              <a:rPr lang="de-DE" dirty="0" err="1"/>
              <a:t>evaluation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676246-5C62-9D5D-CC2A-45DBB32A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8.7.3.1 Autoencoders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Anomaly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088D7-5CFE-9075-4107-AB5057F581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8C316-4F36-4918-AC6A-61A60C070B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8BBDB-A026-B3D1-EC76-33949ED2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91" y="688106"/>
            <a:ext cx="5905820" cy="1992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3FF3A-C1CA-B577-FDFF-66E857A3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588" y="2629902"/>
            <a:ext cx="6096277" cy="23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78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53C3A-A035-004A-80D3-C361D0C72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82EB1A-7A2D-A48F-FC3F-6F345F605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E.27 Autoencoder (C)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an </a:t>
            </a:r>
            <a:r>
              <a:rPr lang="de-DE" dirty="0" err="1"/>
              <a:t>autoencoder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anomaly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. First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autoencoder</a:t>
            </a:r>
            <a:r>
              <a:rPr lang="de-DE" dirty="0"/>
              <a:t> on normal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consisting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circles</a:t>
            </a:r>
            <a:r>
              <a:rPr lang="de-DE" dirty="0"/>
              <a:t>). Next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autoencoder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anomolous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consisting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circles</a:t>
            </a:r>
            <a:r>
              <a:rPr lang="de-DE" dirty="0"/>
              <a:t> and </a:t>
            </a:r>
            <a:r>
              <a:rPr lang="de-DE" dirty="0" err="1"/>
              <a:t>squares</a:t>
            </a:r>
            <a:r>
              <a:rPr lang="de-DE" dirty="0"/>
              <a:t>).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normal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D87A7B-06B0-66A2-782E-F74F0797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060C8-E240-78B2-026A-3C2D1A99D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422F6-7B4B-37B4-8AEB-9DBC6AA0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59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76559-0C4E-7720-5ACA-8E65DAC78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Training of </a:t>
            </a:r>
            <a:r>
              <a:rPr lang="da-DK" dirty="0">
                <a:solidFill>
                  <a:schemeClr val="bg2"/>
                </a:solidFill>
              </a:rPr>
              <a:t>generative </a:t>
            </a:r>
            <a:r>
              <a:rPr lang="da-DK" dirty="0" err="1">
                <a:solidFill>
                  <a:schemeClr val="bg2"/>
                </a:solidFill>
              </a:rPr>
              <a:t>adversarial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network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/>
              <a:t>on ”normal data”, i.e., </a:t>
            </a:r>
            <a:r>
              <a:rPr lang="da-DK" dirty="0" err="1"/>
              <a:t>without</a:t>
            </a:r>
            <a:r>
              <a:rPr lang="da-DK" dirty="0"/>
              <a:t> </a:t>
            </a:r>
            <a:r>
              <a:rPr lang="da-DK" dirty="0" err="1"/>
              <a:t>anomalies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Detection</a:t>
            </a:r>
            <a:r>
              <a:rPr lang="da-DK" dirty="0"/>
              <a:t> of </a:t>
            </a:r>
            <a:r>
              <a:rPr lang="da-DK" dirty="0" err="1"/>
              <a:t>outliers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By </a:t>
            </a:r>
            <a:r>
              <a:rPr lang="da-DK" dirty="0" err="1"/>
              <a:t>inability</a:t>
            </a:r>
            <a:r>
              <a:rPr lang="da-DK" dirty="0"/>
              <a:t> to </a:t>
            </a:r>
            <a:r>
              <a:rPr lang="da-DK" dirty="0" err="1"/>
              <a:t>reconstruct</a:t>
            </a:r>
            <a:r>
              <a:rPr lang="da-DK" dirty="0"/>
              <a:t> the input image from </a:t>
            </a:r>
            <a:r>
              <a:rPr lang="da-DK" dirty="0" err="1"/>
              <a:t>noise</a:t>
            </a:r>
            <a:r>
              <a:rPr lang="da-DK" dirty="0"/>
              <a:t> (</a:t>
            </a:r>
            <a:r>
              <a:rPr lang="da-DK" dirty="0" err="1"/>
              <a:t>requires</a:t>
            </a:r>
            <a:r>
              <a:rPr lang="da-DK" dirty="0"/>
              <a:t> </a:t>
            </a:r>
            <a:r>
              <a:rPr lang="da-DK" dirty="0" err="1"/>
              <a:t>optimization</a:t>
            </a:r>
            <a:r>
              <a:rPr lang="da-DK" dirty="0"/>
              <a:t> with </a:t>
            </a:r>
            <a:r>
              <a:rPr lang="da-DK" dirty="0" err="1"/>
              <a:t>respect</a:t>
            </a:r>
            <a:r>
              <a:rPr lang="da-DK" dirty="0"/>
              <a:t> to input)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u="sng" dirty="0"/>
              <a:t>Through the </a:t>
            </a:r>
            <a:r>
              <a:rPr lang="da-DK" u="sng" dirty="0" err="1"/>
              <a:t>discriminator</a:t>
            </a:r>
            <a:r>
              <a:rPr lang="da-DK" u="sng" dirty="0"/>
              <a:t> 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a-DK" dirty="0" err="1"/>
              <a:t>Discriminator</a:t>
            </a:r>
            <a:r>
              <a:rPr lang="da-DK" dirty="0"/>
              <a:t> </a:t>
            </a:r>
            <a:r>
              <a:rPr lang="da-DK" dirty="0" err="1"/>
              <a:t>cannot</a:t>
            </a:r>
            <a:r>
              <a:rPr lang="da-DK" dirty="0"/>
              <a:t> </a:t>
            </a:r>
            <a:r>
              <a:rPr lang="da-DK" dirty="0" err="1"/>
              <a:t>distinguish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real &amp; fake ”normal data”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a-DK" dirty="0" err="1"/>
              <a:t>Anomalies</a:t>
            </a:r>
            <a:r>
              <a:rPr lang="da-DK" dirty="0"/>
              <a:t> </a:t>
            </a:r>
            <a:r>
              <a:rPr lang="da-DK" dirty="0" err="1"/>
              <a:t>outside</a:t>
            </a:r>
            <a:r>
              <a:rPr lang="da-DK" dirty="0"/>
              <a:t> of ”normal data” distribution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detectable</a:t>
            </a:r>
            <a:endParaRPr lang="da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1BDD4B-955C-B420-CBFD-BB41AA082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95691"/>
            <a:ext cx="6929897" cy="802784"/>
          </a:xfrm>
        </p:spPr>
        <p:txBody>
          <a:bodyPr/>
          <a:lstStyle/>
          <a:p>
            <a:r>
              <a:rPr lang="de-DE" dirty="0"/>
              <a:t>8.7.3.2 Generative </a:t>
            </a:r>
            <a:r>
              <a:rPr lang="de-DE" dirty="0" err="1"/>
              <a:t>Adversarial</a:t>
            </a:r>
            <a:r>
              <a:rPr lang="de-DE" dirty="0"/>
              <a:t> Networks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Anomaly</a:t>
            </a:r>
            <a:br>
              <a:rPr lang="de-DE" dirty="0"/>
            </a:br>
            <a:r>
              <a:rPr lang="de-DE" dirty="0" err="1"/>
              <a:t>Detection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076BB-5A93-EBD6-511B-54446E6DD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8F421-B363-91EF-983D-049965E50D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F98B86-92AD-CC1D-6E57-9E9C273FC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94" y="2534456"/>
            <a:ext cx="7258048" cy="2258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6CDA4-84B4-18C8-DA90-283F36C1E57E}"/>
              </a:ext>
            </a:extLst>
          </p:cNvPr>
          <p:cNvSpPr txBox="1"/>
          <p:nvPr/>
        </p:nvSpPr>
        <p:spPr>
          <a:xfrm>
            <a:off x="1300601" y="4724561"/>
            <a:ext cx="1181670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dirty="0">
                <a:latin typeface="+mn-lt"/>
              </a:rPr>
              <a:t>Real ”normal data”</a:t>
            </a:r>
            <a:endParaRPr lang="en-US" sz="1200" dirty="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C6016-9BFC-9432-DBDB-6DA36F233724}"/>
              </a:ext>
            </a:extLst>
          </p:cNvPr>
          <p:cNvSpPr txBox="1"/>
          <p:nvPr/>
        </p:nvSpPr>
        <p:spPr>
          <a:xfrm>
            <a:off x="3802027" y="4724560"/>
            <a:ext cx="1200970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dirty="0">
                <a:latin typeface="+mn-lt"/>
              </a:rPr>
              <a:t>Fake ”normal data”</a:t>
            </a:r>
            <a:endParaRPr lang="en-US" sz="1200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80E3DF-2033-6F10-639E-8944AF6CD07F}"/>
              </a:ext>
            </a:extLst>
          </p:cNvPr>
          <p:cNvSpPr txBox="1"/>
          <p:nvPr/>
        </p:nvSpPr>
        <p:spPr>
          <a:xfrm>
            <a:off x="6362539" y="4718513"/>
            <a:ext cx="1106008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dirty="0" err="1">
                <a:latin typeface="+mn-lt"/>
              </a:rPr>
              <a:t>Anomoulous</a:t>
            </a:r>
            <a:r>
              <a:rPr lang="da-DK" sz="1200" dirty="0">
                <a:latin typeface="+mn-lt"/>
              </a:rPr>
              <a:t> data</a:t>
            </a:r>
            <a:endParaRPr lang="en-US" sz="12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ABCB2-4859-320C-2D10-F01B1DF4AAD2}"/>
              </a:ext>
            </a:extLst>
          </p:cNvPr>
          <p:cNvSpPr txBox="1"/>
          <p:nvPr/>
        </p:nvSpPr>
        <p:spPr>
          <a:xfrm>
            <a:off x="6699172" y="1390911"/>
            <a:ext cx="2394822" cy="19858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Diffusion </a:t>
            </a:r>
            <a:r>
              <a:rPr lang="de-DE" sz="1200" dirty="0" err="1">
                <a:latin typeface="+mn-lt"/>
              </a:rPr>
              <a:t>models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can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be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used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similarly</a:t>
            </a:r>
            <a:endParaRPr lang="en-US" sz="120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46105-1C4B-E05E-F2DD-2977D86AB0DA}"/>
              </a:ext>
            </a:extLst>
          </p:cNvPr>
          <p:cNvSpPr txBox="1"/>
          <p:nvPr/>
        </p:nvSpPr>
        <p:spPr>
          <a:xfrm>
            <a:off x="4180998" y="673928"/>
            <a:ext cx="4979195" cy="409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i="1" dirty="0">
                <a:solidFill>
                  <a:schemeClr val="accent2"/>
                </a:solidFill>
                <a:latin typeface="+mn-lt"/>
              </a:rPr>
              <a:t>Generative adversarial networks enable outlier detection and property monitoring for additive manufacturing of complex structures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Henkes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2024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51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96141-1F94-99C8-5B33-4D7B55DB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4E21FB-1014-E871-23AC-9F940AEB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E.29 Generative </a:t>
            </a:r>
            <a:r>
              <a:rPr lang="de-DE" dirty="0" err="1"/>
              <a:t>Adversarial</a:t>
            </a:r>
            <a:r>
              <a:rPr lang="de-DE" dirty="0"/>
              <a:t> Network (C)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a generative </a:t>
            </a:r>
            <a:r>
              <a:rPr lang="de-DE" dirty="0" err="1"/>
              <a:t>adversarial</a:t>
            </a:r>
            <a:r>
              <a:rPr lang="de-DE" dirty="0"/>
              <a:t> network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anomaly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. First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generative </a:t>
            </a:r>
            <a:r>
              <a:rPr lang="de-DE" dirty="0" err="1"/>
              <a:t>adversarial</a:t>
            </a:r>
            <a:r>
              <a:rPr lang="de-DE" dirty="0"/>
              <a:t> network on normal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consiting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circles</a:t>
            </a:r>
            <a:r>
              <a:rPr lang="de-DE" dirty="0"/>
              <a:t>). Next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discriminator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anomalous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consisting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squares</a:t>
            </a:r>
            <a:r>
              <a:rPr lang="de-DE" dirty="0"/>
              <a:t>, </a:t>
            </a:r>
            <a:r>
              <a:rPr lang="de-DE" dirty="0" err="1"/>
              <a:t>triangles</a:t>
            </a:r>
            <a:r>
              <a:rPr lang="de-DE" dirty="0"/>
              <a:t>, and </a:t>
            </a:r>
            <a:r>
              <a:rPr lang="de-DE" dirty="0" err="1"/>
              <a:t>crosses</a:t>
            </a:r>
            <a:r>
              <a:rPr lang="de-DE" dirty="0"/>
              <a:t>).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discriminator</a:t>
            </a:r>
            <a:r>
              <a:rPr lang="de-DE" dirty="0"/>
              <a:t> score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scores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normal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 indent="0">
              <a:buNone/>
            </a:pP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6D7D29-F626-8223-EFAF-91C1092E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69222-A8D3-A70E-2896-6E6FB53397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BD53-EF77-A7AD-744A-A84219E9AF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36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0C3A09-01D8-13A4-5855-1AF2F67B6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adversarial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Include </a:t>
            </a:r>
            <a:r>
              <a:rPr lang="de-DE" dirty="0" err="1"/>
              <a:t>inputs</a:t>
            </a:r>
            <a:r>
              <a:rPr lang="de-DE" dirty="0"/>
              <a:t> &amp;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(</a:t>
            </a:r>
            <a:r>
              <a:rPr lang="de-DE" dirty="0" err="1"/>
              <a:t>supervised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InfoGANs</a:t>
            </a:r>
            <a:r>
              <a:rPr lang="de-DE" dirty="0"/>
              <a:t> 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Include latent code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&amp; </a:t>
            </a:r>
            <a:r>
              <a:rPr lang="de-DE" dirty="0" err="1"/>
              <a:t>disentanglement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(</a:t>
            </a:r>
            <a:r>
              <a:rPr lang="de-DE" dirty="0" err="1"/>
              <a:t>unsupervised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Variational autoencoder generative adversarial networks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Autoencoder architecture for the GAN generator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CycleGANs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tempoGAN</a:t>
            </a:r>
            <a:r>
              <a:rPr lang="en-US" dirty="0"/>
              <a:t> (for temporal data, e.g., video)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dirty="0"/>
              <a:t>Temporal coherence is assessed by second discriminator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45DE42-C3B9-F587-DD41-324E9548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8.7.4 </a:t>
            </a:r>
            <a:r>
              <a:rPr lang="de-DE" dirty="0" err="1"/>
              <a:t>Conditional</a:t>
            </a:r>
            <a:r>
              <a:rPr lang="de-DE" dirty="0"/>
              <a:t> Generation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8A481-6B36-A66B-1072-B90F22F03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10CC6-4548-AD47-F916-D56251A35E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20792-0827-FEE4-2583-55BB13B8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4" y="2515220"/>
            <a:ext cx="6515100" cy="17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4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2457-A567-AD4A-9384-274CEA241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FDFBB8-18F0-8989-0C31-B67317E18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7 </a:t>
            </a:r>
            <a:r>
              <a:rPr lang="da-DK" dirty="0" err="1">
                <a:solidFill>
                  <a:schemeClr val="bg2"/>
                </a:solidFill>
              </a:rPr>
              <a:t>Material</a:t>
            </a:r>
            <a:r>
              <a:rPr lang="da-DK" dirty="0">
                <a:solidFill>
                  <a:schemeClr val="bg2"/>
                </a:solidFill>
              </a:rPr>
              <a:t> </a:t>
            </a:r>
            <a:r>
              <a:rPr lang="da-DK" dirty="0" err="1">
                <a:solidFill>
                  <a:schemeClr val="bg2"/>
                </a:solidFill>
              </a:rPr>
              <a:t>Modeling</a:t>
            </a:r>
            <a:r>
              <a:rPr lang="da-DK" dirty="0">
                <a:solidFill>
                  <a:schemeClr val="bg2"/>
                </a:solidFill>
              </a:rPr>
              <a:t> with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8.1 </a:t>
            </a:r>
            <a:r>
              <a:rPr lang="da-DK" dirty="0" err="1"/>
              <a:t>Autoencoders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8.2 </a:t>
            </a:r>
            <a:r>
              <a:rPr lang="da-DK" dirty="0" err="1"/>
              <a:t>Variational</a:t>
            </a:r>
            <a:r>
              <a:rPr lang="da-DK" dirty="0"/>
              <a:t> </a:t>
            </a:r>
            <a:r>
              <a:rPr lang="da-DK" dirty="0" err="1"/>
              <a:t>Autoencoder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8.4 </a:t>
            </a:r>
            <a:r>
              <a:rPr lang="da-DK" dirty="0" err="1"/>
              <a:t>Autoencoders</a:t>
            </a:r>
            <a:r>
              <a:rPr lang="da-DK" dirty="0"/>
              <a:t> in Computer Vision: U-Net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8.3 Generative </a:t>
            </a:r>
            <a:r>
              <a:rPr lang="da-DK" dirty="0" err="1"/>
              <a:t>Adversarial</a:t>
            </a:r>
            <a:r>
              <a:rPr lang="da-DK" dirty="0"/>
              <a:t>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8.5 Diffusion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8.6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8.7 Applications in </a:t>
            </a:r>
            <a:r>
              <a:rPr lang="da-DK" dirty="0" err="1"/>
              <a:t>Computational</a:t>
            </a:r>
            <a:r>
              <a:rPr lang="da-DK" dirty="0"/>
              <a:t> </a:t>
            </a:r>
            <a:r>
              <a:rPr lang="da-DK" dirty="0" err="1"/>
              <a:t>Mechanics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8.7.1 Data Generation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8.7.3 Anomaly </a:t>
            </a:r>
            <a:r>
              <a:rPr lang="da-DK" dirty="0" err="1"/>
              <a:t>Detection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/>
              <a:t>8.7.4 </a:t>
            </a:r>
            <a:r>
              <a:rPr lang="de-DE" dirty="0" err="1"/>
              <a:t>Conditional</a:t>
            </a:r>
            <a:r>
              <a:rPr lang="de-DE" dirty="0"/>
              <a:t> Generation</a:t>
            </a:r>
            <a:endParaRPr lang="da-DK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9 Inverse Problems &amp; Deep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F02F4-01D7-AB35-D566-8C20016D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37616-2B22-1B8F-63FE-55DA10EAC2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D7688-53F0-6DE4-9A58-8ED984EAA4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98B47D-190C-070E-2E3F-B4DB9684E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Generative </a:t>
            </a:r>
            <a:r>
              <a:rPr lang="de-DE" b="1" dirty="0" err="1"/>
              <a:t>modeling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Generate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resemble</a:t>
            </a:r>
            <a:r>
              <a:rPr lang="de-DE" dirty="0"/>
              <a:t> a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(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reproducing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: Generate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rim</a:t>
            </a:r>
            <a:r>
              <a:rPr lang="de-DE" dirty="0"/>
              <a:t> </a:t>
            </a:r>
            <a:r>
              <a:rPr lang="de-DE" dirty="0" err="1"/>
              <a:t>designs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rims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/>
                </a:solidFill>
              </a:rPr>
              <a:t>Variational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autoencoders</a:t>
            </a:r>
            <a:r>
              <a:rPr lang="de-DE" dirty="0">
                <a:solidFill>
                  <a:schemeClr val="bg2"/>
                </a:solidFill>
              </a:rPr>
              <a:t>, generative </a:t>
            </a:r>
            <a:r>
              <a:rPr lang="de-DE" dirty="0" err="1">
                <a:solidFill>
                  <a:schemeClr val="bg2"/>
                </a:solidFill>
              </a:rPr>
              <a:t>adversarial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networks</a:t>
            </a:r>
            <a:r>
              <a:rPr lang="de-DE" dirty="0">
                <a:solidFill>
                  <a:schemeClr val="bg2"/>
                </a:solidFill>
              </a:rPr>
              <a:t>,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 err="1">
                <a:solidFill>
                  <a:schemeClr val="bg2"/>
                </a:solidFill>
              </a:rPr>
              <a:t>diffusion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models</a:t>
            </a:r>
            <a:r>
              <a:rPr lang="de-DE" dirty="0">
                <a:solidFill>
                  <a:schemeClr val="bg2"/>
                </a:solidFill>
              </a:rPr>
              <a:t>, </a:t>
            </a:r>
            <a:r>
              <a:rPr lang="de-DE" dirty="0" err="1">
                <a:solidFill>
                  <a:schemeClr val="bg2"/>
                </a:solidFill>
              </a:rPr>
              <a:t>flow-based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models</a:t>
            </a:r>
            <a:r>
              <a:rPr lang="de-DE" dirty="0">
                <a:solidFill>
                  <a:schemeClr val="bg2"/>
                </a:solidFill>
              </a:rPr>
              <a:t>, </a:t>
            </a:r>
            <a:r>
              <a:rPr lang="de-DE" dirty="0" err="1">
                <a:solidFill>
                  <a:schemeClr val="bg2"/>
                </a:solidFill>
              </a:rPr>
              <a:t>transformer</a:t>
            </a:r>
            <a:br>
              <a:rPr lang="de-DE" dirty="0">
                <a:solidFill>
                  <a:schemeClr val="bg2"/>
                </a:solidFill>
              </a:rPr>
            </a:br>
            <a:r>
              <a:rPr lang="de-DE" dirty="0" err="1">
                <a:solidFill>
                  <a:schemeClr val="bg2"/>
                </a:solidFill>
              </a:rPr>
              <a:t>models</a:t>
            </a:r>
            <a:endParaRPr lang="en-DE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633012-6BA1-DFC7-5ACD-E0A5734E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8 Generative </a:t>
            </a:r>
            <a:r>
              <a:rPr lang="da-DK" dirty="0" err="1"/>
              <a:t>Artificial</a:t>
            </a:r>
            <a:r>
              <a:rPr lang="da-DK" dirty="0"/>
              <a:t> Intelligence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29459-D3B3-C6CE-FD5A-7EEC5815D2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A7132-B902-D461-AD11-BA4BDA10EE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6441D-AA74-B759-A7C2-4907D4FC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656"/>
          <a:stretch/>
        </p:blipFill>
        <p:spPr>
          <a:xfrm>
            <a:off x="1155358" y="1579241"/>
            <a:ext cx="2814840" cy="2231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FBB851-998A-FADE-47B6-A38F7EF1A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24" y="1350423"/>
            <a:ext cx="3131034" cy="34973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751017-E699-B95F-4B15-D10BB322EDAE}"/>
              </a:ext>
            </a:extLst>
          </p:cNvPr>
          <p:cNvSpPr/>
          <p:nvPr/>
        </p:nvSpPr>
        <p:spPr>
          <a:xfrm>
            <a:off x="4893469" y="2907506"/>
            <a:ext cx="3095173" cy="307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6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6A50E-1F5B-D74F-141E-C6FB9B73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A618-267D-C10D-B8E7-43DB6B7E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 Generative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4BE2-E814-97B8-F9C1-B0F2FB606E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de-DE" dirty="0"/>
              <a:t>Leon Herrmann</a:t>
            </a:r>
          </a:p>
          <a:p>
            <a:r>
              <a:rPr lang="de-DE" dirty="0"/>
              <a:t>Stefan Kollmannsberger </a:t>
            </a:r>
          </a:p>
          <a:p>
            <a:r>
              <a:rPr lang="de-DE" dirty="0"/>
              <a:t>Chair </a:t>
            </a:r>
            <a:r>
              <a:rPr lang="de-DE" dirty="0" err="1"/>
              <a:t>of</a:t>
            </a:r>
            <a:r>
              <a:rPr lang="de-DE" dirty="0"/>
              <a:t> Data Engineering in Construction</a:t>
            </a:r>
          </a:p>
          <a:p>
            <a:r>
              <a:rPr lang="de-DE"/>
              <a:t>Bauhaus-Universität Weimar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E22FB-0841-2BCA-CFC1-3F5BCA7AB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F5002-C65C-DDBE-9D05-819945F6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C34F8-FE6A-F939-FC82-2E1A989EF4C9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3"/>
                </a:solidFill>
                <a:latin typeface="+mn-lt"/>
              </a:rPr>
              <a:t>Deep Learning in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Computational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Mechanics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– an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introductory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course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, </a:t>
            </a:r>
            <a:br>
              <a:rPr lang="da-DK" sz="1200" i="1" dirty="0">
                <a:solidFill>
                  <a:schemeClr val="accent3"/>
                </a:solidFill>
                <a:latin typeface="+mn-lt"/>
              </a:rPr>
            </a:br>
            <a:r>
              <a:rPr lang="da-DK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  <a:endParaRPr lang="en-DE" sz="1200" i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3CE7E-5691-76E8-32D8-58CAE5F12275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website</a:t>
            </a:r>
            <a:endParaRPr lang="en-US" sz="14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4BE02-19F3-8801-8ACC-13FB9261C649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book</a:t>
            </a:r>
            <a:endParaRPr lang="en-US" sz="1400" dirty="0" err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7CF5F-B9E1-4A25-E851-74313673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AE945B-F6BB-AA78-4B8B-5D14CF3E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9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8F2397-4C6D-9765-1B38-1FDEDA66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" y="3066295"/>
            <a:ext cx="1575264" cy="1868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3E5AB-D47D-A3E7-4F53-844911574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/>
                  <a:t>Autoencoders </a:t>
                </a:r>
                <a:r>
                  <a:rPr lang="da-DK" dirty="0" err="1"/>
                  <a:t>learn</a:t>
                </a:r>
                <a:r>
                  <a:rPr lang="da-DK" dirty="0"/>
                  <a:t> a </a:t>
                </a:r>
                <a:r>
                  <a:rPr lang="da-DK" dirty="0" err="1">
                    <a:solidFill>
                      <a:schemeClr val="bg2"/>
                    </a:solidFill>
                  </a:rPr>
                  <a:t>compression</a:t>
                </a:r>
                <a:r>
                  <a:rPr lang="da-DK" dirty="0"/>
                  <a:t> (and the </a:t>
                </a:r>
                <a:r>
                  <a:rPr lang="da-DK" dirty="0" err="1"/>
                  <a:t>corresponding</a:t>
                </a:r>
                <a:r>
                  <a:rPr lang="da-DK" dirty="0"/>
                  <a:t> </a:t>
                </a:r>
                <a:r>
                  <a:rPr lang="da-DK" dirty="0" err="1"/>
                  <a:t>decompression</a:t>
                </a:r>
                <a:r>
                  <a:rPr lang="da-DK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b="1" dirty="0"/>
                  <a:t>Encoder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projects data from</a:t>
                </a:r>
                <a:r>
                  <a:rPr lang="en-US" dirty="0">
                    <a:solidFill>
                      <a:schemeClr val="bg2"/>
                    </a:solidFill>
                  </a:rPr>
                  <a:t> high-dimensional </a:t>
                </a:r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:r>
                  <a:rPr lang="en-US" dirty="0">
                    <a:solidFill>
                      <a:schemeClr val="bg2"/>
                    </a:solidFill>
                  </a:rPr>
                  <a:t>low-dimensional </a:t>
                </a:r>
                <a:r>
                  <a:rPr lang="en-US" u="sng" dirty="0">
                    <a:solidFill>
                      <a:schemeClr val="bg2"/>
                    </a:solidFill>
                  </a:rPr>
                  <a:t>latent space</a:t>
                </a:r>
                <a:r>
                  <a:rPr lang="en-US" u="sng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Decoder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reconstructs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latent space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Cost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Autoencoders are problematic for generation, due to discontinuities</a:t>
                </a:r>
                <a:br>
                  <a:rPr lang="en-US" dirty="0"/>
                </a:br>
                <a:r>
                  <a:rPr lang="en-US" dirty="0"/>
                  <a:t>between different objects in the latent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E3E5AB-D47D-A3E7-4F53-844911574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17FDAC-8650-849A-A5A2-BB1C39D4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8.1 </a:t>
            </a:r>
            <a:r>
              <a:rPr lang="da-DK" dirty="0" err="1"/>
              <a:t>Autoencoders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7BE71-922E-B9ED-14E9-CEFD71A9AD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8920D-E730-C26C-8447-C132574EDA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0545C-4AB0-B740-6075-A15D4314D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159" y="1457326"/>
            <a:ext cx="2232553" cy="3093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4DF92-68B5-77C1-A3B2-0C82F08E55D7}"/>
              </a:ext>
            </a:extLst>
          </p:cNvPr>
          <p:cNvSpPr txBox="1"/>
          <p:nvPr/>
        </p:nvSpPr>
        <p:spPr>
          <a:xfrm>
            <a:off x="2373466" y="1741651"/>
            <a:ext cx="3055783" cy="830099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This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a </a:t>
            </a:r>
            <a:r>
              <a:rPr lang="de-DE" sz="1200" dirty="0" err="1">
                <a:latin typeface="+mn-lt"/>
              </a:rPr>
              <a:t>dimensionality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reduction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technique</a:t>
            </a:r>
            <a:r>
              <a:rPr lang="de-DE" sz="1200" dirty="0">
                <a:latin typeface="+mn-lt"/>
              </a:rPr>
              <a:t> (and not a generative </a:t>
            </a:r>
            <a:r>
              <a:rPr lang="de-DE" sz="1200" dirty="0" err="1">
                <a:latin typeface="+mn-lt"/>
              </a:rPr>
              <a:t>model</a:t>
            </a:r>
            <a:r>
              <a:rPr lang="de-DE" sz="1200" dirty="0">
                <a:latin typeface="+mn-lt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Generation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theoretically</a:t>
            </a:r>
            <a:r>
              <a:rPr lang="de-DE" sz="1200" dirty="0">
                <a:latin typeface="+mn-lt"/>
              </a:rPr>
              <a:t> possible </a:t>
            </a:r>
            <a:r>
              <a:rPr lang="de-DE" sz="1200" dirty="0" err="1">
                <a:latin typeface="+mn-lt"/>
              </a:rPr>
              <a:t>by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randomly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sampling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latent </a:t>
            </a:r>
            <a:r>
              <a:rPr lang="de-DE" sz="1200" dirty="0" err="1">
                <a:latin typeface="+mn-lt"/>
              </a:rPr>
              <a:t>space</a:t>
            </a:r>
            <a:r>
              <a:rPr lang="de-DE" sz="1200" dirty="0">
                <a:latin typeface="+mn-lt"/>
              </a:rPr>
              <a:t> &amp; </a:t>
            </a:r>
            <a:r>
              <a:rPr lang="de-DE" sz="1200" dirty="0" err="1">
                <a:latin typeface="+mn-lt"/>
              </a:rPr>
              <a:t>decoding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it</a:t>
            </a:r>
            <a:endParaRPr lang="en-US" sz="1200" dirty="0" err="1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91B1C7-F47A-00A5-0CB8-7AD1F33A4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280" y="3433904"/>
            <a:ext cx="4079081" cy="10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8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1837CB-4519-4EB4-93DE-E28FE6185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dirty="0" err="1"/>
                  <a:t>Variational</a:t>
                </a:r>
                <a:r>
                  <a:rPr lang="de-DE" b="1" dirty="0"/>
                  <a:t> </a:t>
                </a:r>
                <a:r>
                  <a:rPr lang="de-DE" b="1" dirty="0" err="1"/>
                  <a:t>autoencoders</a:t>
                </a:r>
                <a:r>
                  <a:rPr lang="de-DE" dirty="0"/>
                  <a:t> (</a:t>
                </a:r>
                <a:r>
                  <a:rPr lang="de-DE" b="1" dirty="0"/>
                  <a:t>VAEs</a:t>
                </a:r>
                <a:r>
                  <a:rPr lang="de-DE" dirty="0"/>
                  <a:t>) </a:t>
                </a:r>
                <a:r>
                  <a:rPr lang="de-DE" dirty="0" err="1"/>
                  <a:t>are</a:t>
                </a:r>
                <a:r>
                  <a:rPr lang="de-DE" dirty="0"/>
                  <a:t> a </a:t>
                </a:r>
                <a:r>
                  <a:rPr lang="de-DE" dirty="0" err="1"/>
                  <a:t>variation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an </a:t>
                </a:r>
                <a:r>
                  <a:rPr lang="de-DE" dirty="0" err="1"/>
                  <a:t>autoencoder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generative </a:t>
                </a:r>
                <a:r>
                  <a:rPr lang="de-DE" dirty="0" err="1"/>
                  <a:t>modelling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After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autoencoder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bg2"/>
                    </a:solidFill>
                  </a:rPr>
                  <a:t>latent </a:t>
                </a:r>
                <a:r>
                  <a:rPr lang="de-DE" dirty="0" err="1">
                    <a:solidFill>
                      <a:schemeClr val="bg2"/>
                    </a:solidFill>
                  </a:rPr>
                  <a:t>space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sampled randomly and decoded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Discontinuities</a:t>
                </a:r>
                <a:r>
                  <a:rPr lang="en-US" dirty="0"/>
                  <a:t> in the latent space are overcome 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By mapping to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instead of a deterministic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(and sampling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during training)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probabilistic framework is trained with the </a:t>
                </a:r>
                <a:r>
                  <a:rPr lang="en-US" dirty="0" err="1">
                    <a:solidFill>
                      <a:schemeClr val="bg2"/>
                    </a:solidFill>
                  </a:rPr>
                  <a:t>Kullback-Leibler</a:t>
                </a:r>
                <a:r>
                  <a:rPr lang="en-US" dirty="0"/>
                  <a:t> (</a:t>
                </a:r>
                <a:r>
                  <a:rPr lang="en-US" dirty="0">
                    <a:solidFill>
                      <a:schemeClr val="bg2"/>
                    </a:solidFill>
                  </a:rPr>
                  <a:t>KL</a:t>
                </a:r>
                <a:r>
                  <a:rPr lang="en-US" dirty="0"/>
                  <a:t>) </a:t>
                </a:r>
                <a:r>
                  <a:rPr lang="en-US" dirty="0">
                    <a:solidFill>
                      <a:schemeClr val="bg2"/>
                    </a:solidFill>
                  </a:rPr>
                  <a:t>divergence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61963" lvl="1" indent="-285750"/>
                <a:r>
                  <a:rPr lang="en-US" dirty="0"/>
                  <a:t>Sampling operations are non-differentiable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reparametrization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pPr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C1837CB-4519-4EB4-93DE-E28FE6185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1828480-EFEC-31F7-3193-239003C6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8.2 </a:t>
            </a:r>
            <a:r>
              <a:rPr lang="de-DE" dirty="0" err="1"/>
              <a:t>Variational</a:t>
            </a:r>
            <a:r>
              <a:rPr lang="de-DE" dirty="0"/>
              <a:t> Autoencoder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EA18C-2204-DB56-B3BA-FBB526ACD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B9F1C-3A49-F9BA-0060-D6128F74B5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8CF987-E9D6-2E0A-35AE-F8412C232D7D}"/>
                  </a:ext>
                </a:extLst>
              </p:cNvPr>
              <p:cNvSpPr txBox="1"/>
              <p:nvPr/>
            </p:nvSpPr>
            <p:spPr>
              <a:xfrm>
                <a:off x="6774934" y="1941959"/>
                <a:ext cx="2254766" cy="82958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dirty="0">
                    <a:latin typeface="+mn-lt"/>
                  </a:rPr>
                  <a:t>Penalizes </a:t>
                </a:r>
                <a:r>
                  <a:rPr lang="de-DE" sz="1200" dirty="0" err="1">
                    <a:latin typeface="+mn-lt"/>
                  </a:rPr>
                  <a:t>distribution</a:t>
                </a:r>
                <a:r>
                  <a:rPr lang="de-DE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latin typeface="+mn-lt"/>
                  </a:rPr>
                  <a:t> for deviating from the standard normal distribution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latin typeface="+mn-lt"/>
                  </a:rPr>
                  <a:t>: avoids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latin typeface="+mn-lt"/>
                  </a:rPr>
                  <a:t> being large and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latin typeface="+mn-lt"/>
                  </a:rPr>
                  <a:t> being small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8CF987-E9D6-2E0A-35AE-F8412C232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934" y="1941959"/>
                <a:ext cx="2254766" cy="829586"/>
              </a:xfrm>
              <a:prstGeom prst="rect">
                <a:avLst/>
              </a:prstGeom>
              <a:blipFill>
                <a:blip r:embed="rId3"/>
                <a:stretch>
                  <a:fillRect l="-4054" t="-3676" r="-3243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B1468F6-9D66-0637-9C5E-5BEF14C5F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113" y="2979512"/>
            <a:ext cx="3225488" cy="1930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4299C-0656-7143-C9D9-368A73F6C8AE}"/>
              </a:ext>
            </a:extLst>
          </p:cNvPr>
          <p:cNvSpPr txBox="1"/>
          <p:nvPr/>
        </p:nvSpPr>
        <p:spPr>
          <a:xfrm>
            <a:off x="2421731" y="3706135"/>
            <a:ext cx="1493043" cy="477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Trained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reconstruction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loss</a:t>
            </a:r>
            <a:r>
              <a:rPr lang="de-DE" sz="1400" dirty="0">
                <a:latin typeface="+mn-lt"/>
              </a:rPr>
              <a:t> </a:t>
            </a:r>
            <a:endParaRPr lang="en-US" sz="14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3E46C-706D-E090-2E5E-A19509009813}"/>
              </a:ext>
            </a:extLst>
          </p:cNvPr>
          <p:cNvSpPr txBox="1"/>
          <p:nvPr/>
        </p:nvSpPr>
        <p:spPr>
          <a:xfrm>
            <a:off x="7155654" y="3706135"/>
            <a:ext cx="1669256" cy="477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Trained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Kullback-Leibler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divergence</a:t>
            </a:r>
            <a:endParaRPr lang="en-US" sz="1400" dirty="0" err="1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DFE1F-6DB8-3B45-183D-656A7613689A}"/>
              </a:ext>
            </a:extLst>
          </p:cNvPr>
          <p:cNvSpPr txBox="1"/>
          <p:nvPr/>
        </p:nvSpPr>
        <p:spPr>
          <a:xfrm>
            <a:off x="7144075" y="4257773"/>
            <a:ext cx="1758188" cy="619593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Encodings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distributed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randomly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around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zero</a:t>
            </a:r>
            <a:r>
              <a:rPr lang="de-DE" sz="1200" dirty="0">
                <a:latin typeface="+mn-lt"/>
              </a:rPr>
              <a:t> (and </a:t>
            </a:r>
            <a:r>
              <a:rPr lang="de-DE" sz="1200" dirty="0" err="1">
                <a:latin typeface="+mn-lt"/>
              </a:rPr>
              <a:t>entangled</a:t>
            </a:r>
            <a:r>
              <a:rPr lang="de-DE" sz="1200" dirty="0">
                <a:latin typeface="+mn-lt"/>
              </a:rPr>
              <a:t>)</a:t>
            </a:r>
            <a:endParaRPr lang="en-US" sz="1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75EACA-AB2B-B5E8-DB79-ED45EEA6F67F}"/>
                  </a:ext>
                </a:extLst>
              </p:cNvPr>
              <p:cNvSpPr txBox="1"/>
              <p:nvPr/>
            </p:nvSpPr>
            <p:spPr>
              <a:xfrm>
                <a:off x="4345428" y="1357586"/>
                <a:ext cx="4212784" cy="19806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latin typeface="+mn-lt"/>
                  </a:rPr>
                  <a:t> is the mean and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latin typeface="+mn-lt"/>
                  </a:rPr>
                  <a:t> the standard deviation of a normal distribution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75EACA-AB2B-B5E8-DB79-ED45EEA6F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428" y="1357586"/>
                <a:ext cx="4212784" cy="198068"/>
              </a:xfrm>
              <a:prstGeom prst="rect">
                <a:avLst/>
              </a:prstGeom>
              <a:blipFill>
                <a:blip r:embed="rId5"/>
                <a:stretch>
                  <a:fillRect l="-1302" t="-15625" r="-101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05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2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EF481F0-F3A7-0FE1-FC1A-E45A7BFE8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Cost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variational</a:t>
                </a:r>
                <a:r>
                  <a:rPr lang="de-DE" dirty="0"/>
                  <a:t> </a:t>
                </a:r>
                <a:r>
                  <a:rPr lang="de-DE" dirty="0" err="1"/>
                  <a:t>autoencoder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combination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reconstruction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loss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/>
                  <a:t>&amp; </a:t>
                </a:r>
                <a:r>
                  <a:rPr lang="de-DE" dirty="0" err="1">
                    <a:solidFill>
                      <a:schemeClr val="bg2"/>
                    </a:solidFill>
                  </a:rPr>
                  <a:t>Kullback-Leibler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divergence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the latent space prediction is made as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EF481F0-F3A7-0FE1-FC1A-E45A7BFE8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5E849A5-E54F-32F4-9666-1B247BA1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8.2 </a:t>
            </a:r>
            <a:r>
              <a:rPr lang="de-DE" dirty="0" err="1"/>
              <a:t>Variational</a:t>
            </a:r>
            <a:r>
              <a:rPr lang="de-DE" dirty="0"/>
              <a:t> Autoencoder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70DE9-59AF-C64C-CE87-731730C49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B231D-2E0A-7FF9-B1BA-EAE2EE9B59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8193C-8DC9-C5A7-A466-0F15E51D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651877"/>
            <a:ext cx="4494651" cy="3140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B2758-530C-D5B2-991C-BC0829D0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254" y="1369737"/>
            <a:ext cx="2425609" cy="2878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60894E-5F98-36D3-44B4-AC20DDBAC2E1}"/>
              </a:ext>
            </a:extLst>
          </p:cNvPr>
          <p:cNvSpPr txBox="1"/>
          <p:nvPr/>
        </p:nvSpPr>
        <p:spPr>
          <a:xfrm>
            <a:off x="6412684" y="4200395"/>
            <a:ext cx="2379505" cy="722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Disentangled</a:t>
            </a:r>
            <a:r>
              <a:rPr lang="de-DE" sz="1400" dirty="0">
                <a:latin typeface="+mn-lt"/>
              </a:rPr>
              <a:t> and </a:t>
            </a:r>
            <a:r>
              <a:rPr lang="de-DE" sz="1400" dirty="0" err="1">
                <a:latin typeface="+mn-lt"/>
              </a:rPr>
              <a:t>continuous</a:t>
            </a:r>
            <a:r>
              <a:rPr lang="de-DE" sz="1400" dirty="0">
                <a:latin typeface="+mn-lt"/>
              </a:rPr>
              <a:t> latent </a:t>
            </a:r>
            <a:r>
              <a:rPr lang="de-DE" sz="1400" dirty="0" err="1">
                <a:latin typeface="+mn-lt"/>
              </a:rPr>
              <a:t>space</a:t>
            </a:r>
            <a:r>
              <a:rPr lang="de-DE" sz="1400" dirty="0">
                <a:latin typeface="+mn-lt"/>
              </a:rPr>
              <a:t> (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meaningful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clusters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centered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around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zero</a:t>
            </a:r>
            <a:r>
              <a:rPr lang="de-DE" sz="1400" dirty="0">
                <a:latin typeface="+mn-lt"/>
              </a:rPr>
              <a:t>)</a:t>
            </a:r>
            <a:endParaRPr lang="en-US" sz="14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986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2C657B-D829-D6C0-8FE1-4CE37205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1679493"/>
            <a:ext cx="5629275" cy="2886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E6BAF6-21D9-BF58-0647-4C1D97EE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0" y="3088788"/>
            <a:ext cx="3753902" cy="169149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658AC2-87D9-64A6-EDB0-15BA3866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Autoencoders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surrogate</a:t>
            </a:r>
            <a:r>
              <a:rPr lang="de-DE" dirty="0"/>
              <a:t> </a:t>
            </a:r>
            <a:r>
              <a:rPr lang="de-DE" dirty="0" err="1"/>
              <a:t>modeling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essence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(</a:t>
            </a:r>
            <a:r>
              <a:rPr lang="de-DE" dirty="0" err="1"/>
              <a:t>Potentially</a:t>
            </a:r>
            <a:r>
              <a:rPr lang="de-DE" dirty="0"/>
              <a:t>)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U-Net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Encodes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latent </a:t>
            </a:r>
            <a:r>
              <a:rPr lang="de-DE" dirty="0" err="1"/>
              <a:t>space</a:t>
            </a:r>
            <a:endParaRPr lang="de-DE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>
                <a:solidFill>
                  <a:schemeClr val="bg2"/>
                </a:solidFill>
              </a:rPr>
              <a:t>skip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connections</a:t>
            </a:r>
            <a:endParaRPr lang="de-DE" dirty="0">
              <a:solidFill>
                <a:schemeClr val="bg2"/>
              </a:solidFill>
            </a:endParaRP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Features do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relearnt</a:t>
            </a:r>
            <a:r>
              <a:rPr lang="de-DE" dirty="0"/>
              <a:t> 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Avoids</a:t>
            </a:r>
            <a:r>
              <a:rPr lang="de-DE" dirty="0"/>
              <a:t> </a:t>
            </a:r>
            <a:r>
              <a:rPr lang="de-DE" dirty="0" err="1"/>
              <a:t>vanishing</a:t>
            </a:r>
            <a:r>
              <a:rPr lang="de-DE" dirty="0"/>
              <a:t>/</a:t>
            </a:r>
            <a:r>
              <a:rPr lang="de-DE" dirty="0" err="1"/>
              <a:t>exploding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marL="646113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2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A8C8F5-E67A-E700-1D4A-1E71096E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8.4 Autoencoders in Computer Vision: U-Net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0A5F6-D3B7-58A6-F34A-2E8E4FE80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0B1BD-0943-DD34-E660-38C3BA0674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D8492-90B9-97EB-AE90-5634256BE9CA}"/>
              </a:ext>
            </a:extLst>
          </p:cNvPr>
          <p:cNvSpPr txBox="1"/>
          <p:nvPr/>
        </p:nvSpPr>
        <p:spPr>
          <a:xfrm>
            <a:off x="3638035" y="4680989"/>
            <a:ext cx="3377127" cy="19858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Example</a:t>
            </a:r>
            <a:r>
              <a:rPr lang="de-DE" sz="1200" dirty="0">
                <a:latin typeface="+mn-lt"/>
              </a:rPr>
              <a:t> (</a:t>
            </a:r>
            <a:r>
              <a:rPr lang="de-DE" sz="1200" dirty="0" err="1">
                <a:latin typeface="+mn-lt"/>
              </a:rPr>
              <a:t>learning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strain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distributions</a:t>
            </a:r>
            <a:r>
              <a:rPr lang="de-DE" sz="1200" dirty="0">
                <a:latin typeface="+mn-lt"/>
              </a:rPr>
              <a:t>) </a:t>
            </a:r>
            <a:r>
              <a:rPr lang="de-DE" sz="1200" dirty="0" err="1">
                <a:latin typeface="+mn-lt"/>
              </a:rPr>
              <a:t>from</a:t>
            </a:r>
            <a:r>
              <a:rPr lang="de-DE" sz="1200" dirty="0">
                <a:latin typeface="+mn-lt"/>
              </a:rPr>
              <a:t> Chapter 3</a:t>
            </a:r>
            <a:endParaRPr lang="en-US" sz="12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81C27-2F44-2E86-E4A3-E9EB1D36D81E}"/>
              </a:ext>
            </a:extLst>
          </p:cNvPr>
          <p:cNvSpPr txBox="1"/>
          <p:nvPr/>
        </p:nvSpPr>
        <p:spPr>
          <a:xfrm>
            <a:off x="4885604" y="627854"/>
            <a:ext cx="4259115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U-Net: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Convolutional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Networks for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Biomedical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Image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Segmentation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, </a:t>
            </a:r>
            <a:br>
              <a:rPr lang="da-DK" sz="1200" i="1" dirty="0">
                <a:solidFill>
                  <a:schemeClr val="accent2"/>
                </a:solidFill>
                <a:latin typeface="+mn-lt"/>
              </a:rPr>
            </a:b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Ronneberger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2015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55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D45D66-973C-7959-2E30-6A1E840C44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08"/>
          <a:stretch/>
        </p:blipFill>
        <p:spPr>
          <a:xfrm>
            <a:off x="6437418" y="2757490"/>
            <a:ext cx="2656576" cy="1306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3C744F-76EC-2118-0888-72CA8E243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dirty="0"/>
                  <a:t>Generative </a:t>
                </a:r>
                <a:r>
                  <a:rPr lang="de-DE" b="1" dirty="0" err="1"/>
                  <a:t>adversarial</a:t>
                </a:r>
                <a:r>
                  <a:rPr lang="de-DE" b="1" dirty="0"/>
                  <a:t> </a:t>
                </a:r>
                <a:r>
                  <a:rPr lang="de-DE" b="1" dirty="0" err="1"/>
                  <a:t>networks</a:t>
                </a:r>
                <a:r>
                  <a:rPr lang="de-DE" b="1" dirty="0"/>
                  <a:t> </a:t>
                </a:r>
                <a:r>
                  <a:rPr lang="de-DE" dirty="0"/>
                  <a:t>(</a:t>
                </a:r>
                <a:r>
                  <a:rPr lang="de-DE" b="1" dirty="0"/>
                  <a:t>GANs</a:t>
                </a:r>
                <a:r>
                  <a:rPr lang="de-DE" dirty="0"/>
                  <a:t>) </a:t>
                </a:r>
                <a:r>
                  <a:rPr lang="de-DE" dirty="0" err="1"/>
                  <a:t>learn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generate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a </a:t>
                </a:r>
                <a:r>
                  <a:rPr lang="de-DE" dirty="0" err="1">
                    <a:solidFill>
                      <a:schemeClr val="bg2"/>
                    </a:solidFill>
                  </a:rPr>
                  <a:t>two</a:t>
                </a:r>
                <a:r>
                  <a:rPr lang="de-DE" dirty="0">
                    <a:solidFill>
                      <a:schemeClr val="bg2"/>
                    </a:solidFill>
                  </a:rPr>
                  <a:t>-player game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>
                    <a:solidFill>
                      <a:schemeClr val="bg2"/>
                    </a:solidFill>
                  </a:rPr>
                  <a:t>generator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creates fake samples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from random noise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bg2"/>
                    </a:solidFill>
                  </a:rPr>
                  <a:t>discriminator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smtClean="0"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assesses if a sample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bg2"/>
                    </a:solidFill>
                  </a:rPr>
                  <a:t>real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bg2"/>
                    </a:solidFill>
                  </a:rPr>
                  <a:t>fake</a:t>
                </a:r>
                <a:r>
                  <a:rPr lang="en-US" dirty="0"/>
                  <a:t> (i.e., generated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quantified by the predicted probability score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0" dirty="0" smtClean="0"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Thus: the generator aims to fool the discriminator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two-player game is formulated with the cost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𝑁𝑁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1" i="0" smtClean="0">
                                          <a:latin typeface="Cambria Math" panose="02040503050406030204" pitchFamily="18" charset="0"/>
                                        </a:rPr>
                                        <m:t>𝚯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𝑁𝑁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1" i="1" smtClean="0">
                                              <a:latin typeface="Cambria Math" panose="02040503050406030204" pitchFamily="18" charset="0"/>
                                            </a:rPr>
                                            <m:t>𝝃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1" i="0" smtClean="0">
                                              <a:latin typeface="Cambria Math" panose="02040503050406030204" pitchFamily="18" charset="0"/>
                                            </a:rPr>
                                            <m:t>𝚯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1" i="0" smtClean="0">
                                          <a:latin typeface="Cambria Math" panose="02040503050406030204" pitchFamily="18" charset="0"/>
                                        </a:rPr>
                                        <m:t>𝚯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Handled with a </a:t>
                </a:r>
                <a:r>
                  <a:rPr lang="en-US" dirty="0">
                    <a:solidFill>
                      <a:schemeClr val="bg2"/>
                    </a:solidFill>
                  </a:rPr>
                  <a:t>minimax optimization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1" i="0" smtClean="0">
                                    <a:latin typeface="Cambria Math" panose="02040503050406030204" pitchFamily="18" charset="0"/>
                                  </a:rPr>
                                  <m:t>𝚯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1" i="0" smtClean="0">
                                        <a:latin typeface="Cambria Math" panose="02040503050406030204" pitchFamily="18" charset="0"/>
                                      </a:rPr>
                                      <m:t>𝚯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43C744F-76EC-2118-0888-72CA8E243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9F54B9F-E0EB-35AB-F4B1-CECA756B6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99" y="1775675"/>
            <a:ext cx="6193631" cy="15349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29C45C-59A5-1740-886F-23BBDA9F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8.3 Generative </a:t>
            </a:r>
            <a:r>
              <a:rPr lang="de-DE" dirty="0" err="1"/>
              <a:t>Adversarial</a:t>
            </a:r>
            <a:r>
              <a:rPr lang="de-DE" dirty="0"/>
              <a:t>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3829A-8F19-F48E-7456-FE8890685C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F033D-3CC0-C3DB-75A3-B24FBD15AC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2C6E3B-11ED-486B-56C4-C26B254A5F57}"/>
                  </a:ext>
                </a:extLst>
              </p:cNvPr>
              <p:cNvSpPr txBox="1"/>
              <p:nvPr/>
            </p:nvSpPr>
            <p:spPr>
              <a:xfrm>
                <a:off x="6879589" y="4384144"/>
                <a:ext cx="1842763" cy="408573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dirty="0">
                    <a:latin typeface="+mn-lt"/>
                  </a:rPr>
                  <a:t>Convergence </a:t>
                </a:r>
                <a:r>
                  <a:rPr lang="de-DE" sz="1200" dirty="0" err="1">
                    <a:latin typeface="+mn-lt"/>
                  </a:rPr>
                  <a:t>is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reached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when</a:t>
                </a:r>
                <a:r>
                  <a:rPr lang="de-DE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de-DE" sz="1200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1200" dirty="0">
                    <a:latin typeface="+mn-lt"/>
                  </a:rPr>
                  <a:t> for all samples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2C6E3B-11ED-486B-56C4-C26B254A5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589" y="4384144"/>
                <a:ext cx="1842763" cy="408573"/>
              </a:xfrm>
              <a:prstGeom prst="rect">
                <a:avLst/>
              </a:prstGeom>
              <a:blipFill>
                <a:blip r:embed="rId5"/>
                <a:stretch>
                  <a:fillRect l="-5298" t="-7463" r="-2649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3CE47C9-E772-1D94-4DD0-0413040D12F6}"/>
              </a:ext>
            </a:extLst>
          </p:cNvPr>
          <p:cNvSpPr txBox="1"/>
          <p:nvPr/>
        </p:nvSpPr>
        <p:spPr>
          <a:xfrm>
            <a:off x="5871442" y="627109"/>
            <a:ext cx="3222552" cy="198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Generative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Adversarial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Nets,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Goodfellow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2014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C42707-5277-9684-72DA-E268F300BDED}"/>
              </a:ext>
            </a:extLst>
          </p:cNvPr>
          <p:cNvSpPr txBox="1"/>
          <p:nvPr/>
        </p:nvSpPr>
        <p:spPr>
          <a:xfrm>
            <a:off x="6678769" y="2547320"/>
            <a:ext cx="2379505" cy="23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Reference </a:t>
            </a:r>
            <a:r>
              <a:rPr lang="de-DE" sz="1400" dirty="0" err="1">
                <a:latin typeface="+mn-lt"/>
              </a:rPr>
              <a:t>cell</a:t>
            </a:r>
            <a:r>
              <a:rPr lang="de-DE" sz="1400" dirty="0">
                <a:latin typeface="+mn-lt"/>
              </a:rPr>
              <a:t> &amp; </a:t>
            </a:r>
            <a:r>
              <a:rPr lang="de-DE" sz="1400" dirty="0" err="1">
                <a:latin typeface="+mn-lt"/>
              </a:rPr>
              <a:t>generated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cell</a:t>
            </a:r>
            <a:endParaRPr lang="en-US" sz="14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4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C5A95E-CF63-C51B-5721-46FE351B3A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dirty="0"/>
                  <a:t>Diffusion </a:t>
                </a:r>
                <a:r>
                  <a:rPr lang="de-DE" b="1" dirty="0" err="1"/>
                  <a:t>models</a:t>
                </a:r>
                <a:r>
                  <a:rPr lang="de-DE" b="1" dirty="0"/>
                  <a:t> </a:t>
                </a:r>
                <a:r>
                  <a:rPr lang="de-DE" dirty="0" err="1"/>
                  <a:t>learn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reverse a gradual </a:t>
                </a:r>
                <a:r>
                  <a:rPr lang="de-DE" dirty="0" err="1"/>
                  <a:t>noising</a:t>
                </a:r>
                <a:r>
                  <a:rPr lang="de-DE" dirty="0"/>
                  <a:t> </a:t>
                </a:r>
                <a:r>
                  <a:rPr lang="de-DE" dirty="0" err="1"/>
                  <a:t>procedure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 </a:t>
                </a:r>
                <a:r>
                  <a:rPr lang="de-DE" dirty="0" err="1">
                    <a:solidFill>
                      <a:schemeClr val="bg2"/>
                    </a:solidFill>
                  </a:rPr>
                  <a:t>forward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diffusion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process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(slowly adds random noise to data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ra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chemeClr val="bg2"/>
                    </a:solidFill>
                  </a:rPr>
                  <a:t>reverse denoising diffusion process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 (a neural network learns to reverse the diffusion process)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C5A95E-CF63-C51B-5721-46FE351B3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95CEF9-DFBC-EC02-1013-44BF2070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8.5 Diffusion Models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6E0D2-E608-BC79-36FC-8EB97409A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58A94-8925-245F-F123-287CF9940C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9F149-D862-B3F9-0167-1A4DABB9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60" y="2896769"/>
            <a:ext cx="6593681" cy="1958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B7A59B-5EF0-6296-2B74-032A925ACA39}"/>
                  </a:ext>
                </a:extLst>
              </p:cNvPr>
              <p:cNvSpPr txBox="1"/>
              <p:nvPr/>
            </p:nvSpPr>
            <p:spPr>
              <a:xfrm>
                <a:off x="6469612" y="1837645"/>
                <a:ext cx="1542893" cy="40908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sz="1200" dirty="0">
                    <a:latin typeface="+mn-lt"/>
                  </a:rPr>
                  <a:t> can be described by neural networks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B7A59B-5EF0-6296-2B74-032A925AC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612" y="1837645"/>
                <a:ext cx="1542893" cy="409086"/>
              </a:xfrm>
              <a:prstGeom prst="rect">
                <a:avLst/>
              </a:prstGeom>
              <a:blipFill>
                <a:blip r:embed="rId4"/>
                <a:stretch>
                  <a:fillRect l="-5929" t="-7353" r="-4743" b="-2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94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TUM_Praesentation_16_9_PARTNER_p_v1</Template>
  <TotalTime>0</TotalTime>
  <Words>2815</Words>
  <Application>Microsoft Office PowerPoint</Application>
  <PresentationFormat>On-screen Show (16:9)</PresentationFormat>
  <Paragraphs>469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Symbol</vt:lpstr>
      <vt:lpstr>Wingdings</vt:lpstr>
      <vt:lpstr>Titel 1</vt:lpstr>
      <vt:lpstr>Inhalt</vt:lpstr>
      <vt:lpstr>8 Generative Artificial Intelligence</vt:lpstr>
      <vt:lpstr>Contents</vt:lpstr>
      <vt:lpstr>8 Generative Artificial Intelligence</vt:lpstr>
      <vt:lpstr>8.1 Autoencoders</vt:lpstr>
      <vt:lpstr>8.2 Variational Autoencoder</vt:lpstr>
      <vt:lpstr>8.2 Variational Autoencoder</vt:lpstr>
      <vt:lpstr>8.4 Autoencoders in Computer Vision: U-Net</vt:lpstr>
      <vt:lpstr>8.3 Generative Adversarial Networks</vt:lpstr>
      <vt:lpstr>8.5 Diffusion Models</vt:lpstr>
      <vt:lpstr>8.6 Transformers</vt:lpstr>
      <vt:lpstr>8.6 Transformers</vt:lpstr>
      <vt:lpstr>8.6 Transformers</vt:lpstr>
      <vt:lpstr>8.6 Transformers</vt:lpstr>
      <vt:lpstr>8.6 Transformers</vt:lpstr>
      <vt:lpstr>8.6 Transformers</vt:lpstr>
      <vt:lpstr>8.6 Transformers</vt:lpstr>
      <vt:lpstr>8 Generative Artificial Intelligence</vt:lpstr>
      <vt:lpstr>8.7 Applications in Computational Mechanics</vt:lpstr>
      <vt:lpstr>8.7.1 Data Generation</vt:lpstr>
      <vt:lpstr>Exercises</vt:lpstr>
      <vt:lpstr>8.7.1 Data Generation</vt:lpstr>
      <vt:lpstr>Exercises</vt:lpstr>
      <vt:lpstr>8.7.3.1 Autoencoders for Anomaly Detection</vt:lpstr>
      <vt:lpstr>8.7.3.1 Autoencoders for Anomaly Detection</vt:lpstr>
      <vt:lpstr>Exercises</vt:lpstr>
      <vt:lpstr>8.7.3.2 Generative Adversarial Networks for Anomaly Detection</vt:lpstr>
      <vt:lpstr>Exercises</vt:lpstr>
      <vt:lpstr>8.7.4 Conditional Generation</vt:lpstr>
      <vt:lpstr>Contents</vt:lpstr>
      <vt:lpstr>8 Generative Artificial Intelligence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Kollmannsberger</dc:creator>
  <cp:lastModifiedBy>Leon Herrmann</cp:lastModifiedBy>
  <cp:revision>523</cp:revision>
  <cp:lastPrinted>2015-07-30T14:04:45Z</cp:lastPrinted>
  <dcterms:created xsi:type="dcterms:W3CDTF">2021-07-15T11:14:40Z</dcterms:created>
  <dcterms:modified xsi:type="dcterms:W3CDTF">2025-04-28T08:36:20Z</dcterms:modified>
</cp:coreProperties>
</file>